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3" r:id="rId5"/>
    <p:sldId id="292" r:id="rId6"/>
    <p:sldId id="291" r:id="rId7"/>
    <p:sldId id="295" r:id="rId8"/>
    <p:sldId id="288" r:id="rId9"/>
    <p:sldId id="318" r:id="rId10"/>
    <p:sldId id="287" r:id="rId11"/>
    <p:sldId id="296" r:id="rId12"/>
    <p:sldId id="297" r:id="rId13"/>
    <p:sldId id="298" r:id="rId14"/>
    <p:sldId id="299" r:id="rId15"/>
    <p:sldId id="309" r:id="rId16"/>
    <p:sldId id="317" r:id="rId17"/>
    <p:sldId id="319" r:id="rId18"/>
    <p:sldId id="325" r:id="rId19"/>
    <p:sldId id="324" r:id="rId20"/>
    <p:sldId id="323" r:id="rId21"/>
    <p:sldId id="322" r:id="rId22"/>
    <p:sldId id="321" r:id="rId23"/>
    <p:sldId id="320" r:id="rId24"/>
    <p:sldId id="300" r:id="rId25"/>
    <p:sldId id="305" r:id="rId26"/>
    <p:sldId id="304" r:id="rId27"/>
    <p:sldId id="303" r:id="rId28"/>
    <p:sldId id="302" r:id="rId29"/>
    <p:sldId id="301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C905-52BB-4093-BFC2-B416C6BC1ABC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C91D-50A9-4339-B557-0BDF6D8D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605E-26A2-4F6B-8911-0AF732EFCD95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84C7-6C90-45D1-BFA6-657C3E451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5210-F3A3-442A-87CC-4863936FEF7C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BFA8-5504-4CA7-B9F3-BC3E8C8C2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F2CE-C0A2-4737-83E1-38BBFEC61A4D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0B4E-178D-44C7-B3FE-4317AE9BA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4B7E-14B9-45C6-BEC2-66977D6CD926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FEED-6787-442F-A0AD-84408406F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A1A9-F4D4-4674-AD6F-07A5CF560B82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BE4A-9CBB-474F-B73C-049900EB0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25A2-F8AA-49EE-BD45-E72A5E1E1BBF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F0AB-A57A-407C-A634-B826C042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B50A-5E40-4086-9481-30FFBA654B37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2809-3851-46B2-85CD-A5C10AF7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582E-45CA-40F7-9839-F919772E1875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FAD2-E8F7-4B78-B6B6-69D9608AD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64CE-5BC5-4A15-BBFA-71D4DC15B686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819F-663E-44C8-A629-73E9819D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AF64-17A8-489E-9F17-12A57E538771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537E-3FDF-45FB-B6A1-16D6ACAFD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A3A0B-8347-4A6E-9043-7231E6C9823C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A667F-91B2-44A0-A2C8-8BD4E0AE0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90;&#1082;&#1088;%20&#1079;&#1072;&#1085;&#1103;&#1090;&#1080;&#1077;%20&#1076;&#1086;&#1084;%20&#1078;&#1080;&#1074;&#1086;&#1090;&#1085;&#1099;&#1077;\Mysh_polezla_-_Mysh_polezla_v_pervyj_raz_posmotret_kotoryj_chas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2376488"/>
          </a:xfrm>
        </p:spPr>
        <p:txBody>
          <a:bodyPr/>
          <a:lstStyle/>
          <a:p>
            <a:r>
              <a:rPr lang="ru-RU" sz="3600" dirty="0" smtClean="0">
                <a:latin typeface="Comic Sans MS" pitchFamily="66" charset="0"/>
              </a:rPr>
              <a:t>Конспект НОД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во </a:t>
            </a:r>
            <a:r>
              <a:rPr lang="ru-RU" sz="3600" smtClean="0">
                <a:latin typeface="Comic Sans MS" pitchFamily="66" charset="0"/>
              </a:rPr>
              <a:t>второй </a:t>
            </a:r>
            <a:r>
              <a:rPr lang="ru-RU" sz="3600" smtClean="0">
                <a:latin typeface="Comic Sans MS" pitchFamily="66" charset="0"/>
              </a:rPr>
              <a:t>средней </a:t>
            </a:r>
            <a:r>
              <a:rPr lang="ru-RU" sz="3600" dirty="0" smtClean="0">
                <a:latin typeface="Comic Sans MS" pitchFamily="66" charset="0"/>
              </a:rPr>
              <a:t>группе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u="sng" dirty="0" smtClean="0">
                <a:latin typeface="Comic Sans MS" pitchFamily="66" charset="0"/>
              </a:rPr>
              <a:t>«</a:t>
            </a:r>
            <a:r>
              <a:rPr lang="ru-RU" sz="3600" b="1" u="sng" dirty="0" smtClean="0">
                <a:latin typeface="Comic Sans MS" pitchFamily="66" charset="0"/>
              </a:rPr>
              <a:t>Домашние животные и птицы</a:t>
            </a:r>
            <a:r>
              <a:rPr lang="ru-RU" sz="3600" u="sng" dirty="0" smtClean="0">
                <a:latin typeface="Comic Sans MS" pitchFamily="66" charset="0"/>
              </a:rPr>
              <a:t>»</a:t>
            </a:r>
            <a:endParaRPr lang="ru-RU" sz="3600" dirty="0" smtClean="0">
              <a:latin typeface="Comic Sans MS" pitchFamily="66" charset="0"/>
            </a:endParaRPr>
          </a:p>
        </p:txBody>
      </p:sp>
      <p:sp>
        <p:nvSpPr>
          <p:cNvPr id="1331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4663" y="3500438"/>
            <a:ext cx="4711700" cy="1081087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Comic Sans MS" pitchFamily="66" charset="0"/>
              </a:rPr>
              <a:t>Воспитатель: Ваганова</a:t>
            </a:r>
          </a:p>
          <a:p>
            <a:r>
              <a:rPr lang="ru-RU" sz="2800" smtClean="0">
                <a:solidFill>
                  <a:schemeClr val="tx1"/>
                </a:solidFill>
                <a:latin typeface="Comic Sans MS" pitchFamily="66" charset="0"/>
              </a:rPr>
              <a:t>Наталья  Андреевна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792162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Назови маму и детеныша</a:t>
            </a:r>
          </a:p>
        </p:txBody>
      </p:sp>
      <p:pic>
        <p:nvPicPr>
          <p:cNvPr id="22531" name="Picture 8" descr="http://on-desktop.com/wps/Animals_Cats__00188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69975"/>
            <a:ext cx="63357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776287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Назови маму и детеныша</a:t>
            </a:r>
          </a:p>
        </p:txBody>
      </p:sp>
      <p:pic>
        <p:nvPicPr>
          <p:cNvPr id="23555" name="Picture 4" descr="https://mota.ru/upload/wallpapers/source/2009/07/15/09/01/3086/animals_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81075"/>
            <a:ext cx="6437312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76517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Назови маму и детеныша</a:t>
            </a:r>
          </a:p>
        </p:txBody>
      </p:sp>
      <p:pic>
        <p:nvPicPr>
          <p:cNvPr id="24579" name="Picture 4" descr="https://www.rentv42.com/wp-content/uploads/2015/07/%D0%92-%D0%9A%D1%83%D0%B7%D0%B1%D0%B0%D1%81%D1%81%D0%B5-%D0%BF%D1%80%D0%BE%D0%B4%D0%BE%D0%BB%D0%B6%D0%B8%D1%82%D1%81%D1%8F-%D1%80%D0%B0%D0%B7%D0%B4%D0%B0%D1%87%D0%B0-%D0%BA%D1%83%D1%80-%D0%B8-%D0%BE%D0%B2%D0%B5%D1%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931863"/>
            <a:ext cx="63595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6477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Назови маму и детеныша</a:t>
            </a:r>
          </a:p>
        </p:txBody>
      </p:sp>
      <p:pic>
        <p:nvPicPr>
          <p:cNvPr id="25603" name="Picture 4" descr="https://kartinki.detki.today/wp-content/uploads/2017/07/kartinka-dlya-detey-korova.jpg"/>
          <p:cNvPicPr>
            <a:picLocks noChangeAspect="1" noChangeArrowheads="1"/>
          </p:cNvPicPr>
          <p:nvPr/>
        </p:nvPicPr>
        <p:blipFill>
          <a:blip r:embed="rId3"/>
          <a:srcRect l="6853" r="4257"/>
          <a:stretch>
            <a:fillRect/>
          </a:stretch>
        </p:blipFill>
        <p:spPr bwMode="auto">
          <a:xfrm>
            <a:off x="803275" y="1157288"/>
            <a:ext cx="736917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719137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Назови маму и детеныша</a:t>
            </a:r>
          </a:p>
        </p:txBody>
      </p:sp>
      <p:pic>
        <p:nvPicPr>
          <p:cNvPr id="26627" name="Picture 2" descr="https://st.russiandoska.com/files/images/1068867-big-1-1507991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23950"/>
            <a:ext cx="6553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 «Собери животных»</a:t>
            </a:r>
          </a:p>
        </p:txBody>
      </p:sp>
      <p:pic>
        <p:nvPicPr>
          <p:cNvPr id="27650" name="Picture 2" descr="http://img.fkcdn.com/image/puzzle/m/a/j/vilac-8-farm-animals-800x800-imaejngerxzsxfy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57515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28675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29699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3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30723" name="Picture 2" descr="http://pngimg.com/uploads/chicken/chicken_PNG21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7238" y="942975"/>
            <a:ext cx="194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4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31747" name="Picture 2" descr="http://pngimg.com/uploads/chicken/chicken_PNG21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7238" y="942975"/>
            <a:ext cx="194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3" descr="http://likeni.me/wp-content/uploads/2015/06/48.jpg"/>
          <p:cNvPicPr>
            <a:picLocks noChangeAspect="1" noChangeArrowheads="1"/>
          </p:cNvPicPr>
          <p:nvPr/>
        </p:nvPicPr>
        <p:blipFill>
          <a:blip r:embed="rId4"/>
          <a:srcRect l="12700" t="13850" r="14191" b="14969"/>
          <a:stretch>
            <a:fillRect/>
          </a:stretch>
        </p:blipFill>
        <p:spPr bwMode="auto">
          <a:xfrm>
            <a:off x="4792663" y="1020763"/>
            <a:ext cx="20653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5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http://daojiao.ru/images/3/3f/%D0%9A%D1%83%D1%80%D0%B8%D1%86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5613" y="2066925"/>
            <a:ext cx="311943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https://st.depositphotos.com/3246763/4837/i/950/depositphotos_48371085-stock-photo-single-feather-isolated-on-white.jpg"/>
          <p:cNvPicPr>
            <a:picLocks noChangeAspect="1" noChangeArrowheads="1"/>
          </p:cNvPicPr>
          <p:nvPr/>
        </p:nvPicPr>
        <p:blipFill>
          <a:blip r:embed="rId7"/>
          <a:srcRect l="16618" t="7994" r="12726" b="6696"/>
          <a:stretch>
            <a:fillRect/>
          </a:stretch>
        </p:blipFill>
        <p:spPr bwMode="auto">
          <a:xfrm>
            <a:off x="3108325" y="989013"/>
            <a:ext cx="17716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Угадай животное</a:t>
            </a:r>
          </a:p>
        </p:txBody>
      </p:sp>
      <p:pic>
        <p:nvPicPr>
          <p:cNvPr id="14339" name="Picture 14" descr="http://www.playcast.ru/uploads/2017/12/08/24082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3497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32771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2"/>
          <a:srcRect l="16283"/>
          <a:stretch>
            <a:fillRect/>
          </a:stretch>
        </p:blipFill>
        <p:spPr bwMode="auto">
          <a:xfrm>
            <a:off x="63500" y="3779838"/>
            <a:ext cx="24511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pngimg.com/uploads/chicken/chicken_PNG21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238" y="942975"/>
            <a:ext cx="194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3" descr="http://likeni.me/wp-content/uploads/2015/06/48.jpg"/>
          <p:cNvPicPr>
            <a:picLocks noChangeAspect="1" noChangeArrowheads="1"/>
          </p:cNvPicPr>
          <p:nvPr/>
        </p:nvPicPr>
        <p:blipFill>
          <a:blip r:embed="rId5"/>
          <a:srcRect l="12700" t="13850" r="14191" b="14969"/>
          <a:stretch>
            <a:fillRect/>
          </a:stretch>
        </p:blipFill>
        <p:spPr bwMode="auto">
          <a:xfrm>
            <a:off x="4792663" y="1020763"/>
            <a:ext cx="20653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6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 descr="http://daojiao.ru/images/3/3f/%D0%9A%D1%83%D1%80%D0%B8%D1%86%D0%B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5613" y="2066925"/>
            <a:ext cx="311943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 descr="https://st.depositphotos.com/3246763/4837/i/950/depositphotos_48371085-stock-photo-single-feather-isolated-on-white.jpg"/>
          <p:cNvPicPr>
            <a:picLocks noChangeAspect="1" noChangeArrowheads="1"/>
          </p:cNvPicPr>
          <p:nvPr/>
        </p:nvPicPr>
        <p:blipFill>
          <a:blip r:embed="rId8"/>
          <a:srcRect l="16618" t="7994" r="12726" b="6696"/>
          <a:stretch>
            <a:fillRect/>
          </a:stretch>
        </p:blipFill>
        <p:spPr bwMode="auto">
          <a:xfrm>
            <a:off x="3108325" y="989013"/>
            <a:ext cx="17716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33795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2"/>
          <a:srcRect l="16283"/>
          <a:stretch>
            <a:fillRect/>
          </a:stretch>
        </p:blipFill>
        <p:spPr bwMode="auto">
          <a:xfrm>
            <a:off x="63500" y="3779838"/>
            <a:ext cx="24511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pngimg.com/uploads/chicken/chicken_PNG21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238" y="942975"/>
            <a:ext cx="194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 descr="http://likeni.me/wp-content/uploads/2015/06/48.jpg"/>
          <p:cNvPicPr>
            <a:picLocks noChangeAspect="1" noChangeArrowheads="1"/>
          </p:cNvPicPr>
          <p:nvPr/>
        </p:nvPicPr>
        <p:blipFill>
          <a:blip r:embed="rId5"/>
          <a:srcRect l="12700" t="13850" r="14191" b="14969"/>
          <a:stretch>
            <a:fillRect/>
          </a:stretch>
        </p:blipFill>
        <p:spPr bwMode="auto">
          <a:xfrm>
            <a:off x="4792663" y="1020763"/>
            <a:ext cx="20653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 descr="http://n1s1.hsmedia.ru/ed/fb/b9/edfbb91b8d139f574d6d9f06b1b57aeb/800x794_0_a8b6fed64f524422025c450a8a00ac56@800x794_0x59f91261_641021661138141804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851400"/>
            <a:ext cx="20383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7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" descr="http://daojiao.ru/images/3/3f/%D0%9A%D1%83%D1%80%D0%B8%D1%86%D0%B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5613" y="2066925"/>
            <a:ext cx="311943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4" descr="https://st.depositphotos.com/3246763/4837/i/950/depositphotos_48371085-stock-photo-single-feather-isolated-on-white.jpg"/>
          <p:cNvPicPr>
            <a:picLocks noChangeAspect="1" noChangeArrowheads="1"/>
          </p:cNvPicPr>
          <p:nvPr/>
        </p:nvPicPr>
        <p:blipFill>
          <a:blip r:embed="rId9"/>
          <a:srcRect l="16618" t="7994" r="12726" b="6696"/>
          <a:stretch>
            <a:fillRect/>
          </a:stretch>
        </p:blipFill>
        <p:spPr bwMode="auto">
          <a:xfrm>
            <a:off x="3108325" y="989013"/>
            <a:ext cx="17716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34819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2"/>
          <a:srcRect l="16283"/>
          <a:stretch>
            <a:fillRect/>
          </a:stretch>
        </p:blipFill>
        <p:spPr bwMode="auto">
          <a:xfrm>
            <a:off x="63500" y="3779838"/>
            <a:ext cx="24511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4" descr="http://coral-meat.ru/wp-content/uploads/2016/05/wallpaper-3287.jpg"/>
          <p:cNvPicPr>
            <a:picLocks noChangeAspect="1" noChangeArrowheads="1"/>
          </p:cNvPicPr>
          <p:nvPr/>
        </p:nvPicPr>
        <p:blipFill>
          <a:blip r:embed="rId3"/>
          <a:srcRect l="10561" t="13176" r="9048" b="17430"/>
          <a:stretch>
            <a:fillRect/>
          </a:stretch>
        </p:blipFill>
        <p:spPr bwMode="auto">
          <a:xfrm>
            <a:off x="5035550" y="4379913"/>
            <a:ext cx="41417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http://pngimg.com/uploads/chicken/chicken_PNG21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7238" y="942975"/>
            <a:ext cx="194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http://likeni.me/wp-content/uploads/2015/06/48.jpg"/>
          <p:cNvPicPr>
            <a:picLocks noChangeAspect="1" noChangeArrowheads="1"/>
          </p:cNvPicPr>
          <p:nvPr/>
        </p:nvPicPr>
        <p:blipFill>
          <a:blip r:embed="rId6"/>
          <a:srcRect l="12700" t="13850" r="14191" b="14969"/>
          <a:stretch>
            <a:fillRect/>
          </a:stretch>
        </p:blipFill>
        <p:spPr bwMode="auto">
          <a:xfrm>
            <a:off x="4792663" y="1020763"/>
            <a:ext cx="20653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1" descr="http://n1s1.hsmedia.ru/ed/fb/b9/edfbb91b8d139f574d6d9f06b1b57aeb/800x794_0_a8b6fed64f524422025c450a8a00ac56@800x794_0x59f91261_641021661138141804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4851400"/>
            <a:ext cx="20383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8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" descr="http://daojiao.ru/images/3/3f/%D0%9A%D1%83%D1%80%D0%B8%D1%86%D0%B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5613" y="2066925"/>
            <a:ext cx="311943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4" descr="https://st.depositphotos.com/3246763/4837/i/950/depositphotos_48371085-stock-photo-single-feather-isolated-on-white.jpg"/>
          <p:cNvPicPr>
            <a:picLocks noChangeAspect="1" noChangeArrowheads="1"/>
          </p:cNvPicPr>
          <p:nvPr/>
        </p:nvPicPr>
        <p:blipFill>
          <a:blip r:embed="rId10"/>
          <a:srcRect l="16618" t="7994" r="12726" b="6696"/>
          <a:stretch>
            <a:fillRect/>
          </a:stretch>
        </p:blipFill>
        <p:spPr bwMode="auto">
          <a:xfrm>
            <a:off x="3108325" y="989013"/>
            <a:ext cx="17716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15900" y="1588"/>
            <a:ext cx="8424863" cy="1143000"/>
          </a:xfrm>
        </p:spPr>
        <p:txBody>
          <a:bodyPr/>
          <a:lstStyle/>
          <a:p>
            <a:r>
              <a:rPr lang="ru-RU" sz="3600" smtClean="0">
                <a:latin typeface="Comic Sans MS" pitchFamily="66" charset="0"/>
              </a:rPr>
              <a:t>Какую пользу приносят домашние животные?</a:t>
            </a:r>
          </a:p>
        </p:txBody>
      </p:sp>
      <p:pic>
        <p:nvPicPr>
          <p:cNvPr id="35843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2"/>
          <a:srcRect l="16283"/>
          <a:stretch>
            <a:fillRect/>
          </a:stretch>
        </p:blipFill>
        <p:spPr bwMode="auto">
          <a:xfrm>
            <a:off x="63500" y="3779838"/>
            <a:ext cx="24511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4" descr="http://coral-meat.ru/wp-content/uploads/2016/05/wallpaper-3287.jpg"/>
          <p:cNvPicPr>
            <a:picLocks noChangeAspect="1" noChangeArrowheads="1"/>
          </p:cNvPicPr>
          <p:nvPr/>
        </p:nvPicPr>
        <p:blipFill>
          <a:blip r:embed="rId3"/>
          <a:srcRect l="10561" t="13176" r="9048" b="17430"/>
          <a:stretch>
            <a:fillRect/>
          </a:stretch>
        </p:blipFill>
        <p:spPr bwMode="auto">
          <a:xfrm>
            <a:off x="5035550" y="4379913"/>
            <a:ext cx="41417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pngimg.com/uploads/chicken/chicken_PNG215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7238" y="942975"/>
            <a:ext cx="194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http://xn--24-slclfrb9c.xn--p1ai/wp-content/uploads/2017/06/xovca-iloveimg-resized.jpg.pagespeed.ic.npoLSwefd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2138"/>
            <a:ext cx="2452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http://likeni.me/wp-content/uploads/2015/06/48.jpg"/>
          <p:cNvPicPr>
            <a:picLocks noChangeAspect="1" noChangeArrowheads="1"/>
          </p:cNvPicPr>
          <p:nvPr/>
        </p:nvPicPr>
        <p:blipFill>
          <a:blip r:embed="rId6"/>
          <a:srcRect l="12700" t="13850" r="14191" b="14969"/>
          <a:stretch>
            <a:fillRect/>
          </a:stretch>
        </p:blipFill>
        <p:spPr bwMode="auto">
          <a:xfrm>
            <a:off x="4792663" y="1020763"/>
            <a:ext cx="20653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5" descr="https://im0-tub-ru.yandex.net/i?id=759d5e45171eeb9a7dbae0ec2cf3ba05&amp;n=13"/>
          <p:cNvPicPr>
            <a:picLocks noChangeAspect="1" noChangeArrowheads="1"/>
          </p:cNvPicPr>
          <p:nvPr/>
        </p:nvPicPr>
        <p:blipFill>
          <a:blip r:embed="rId7"/>
          <a:srcRect l="4124" t="-224" r="7144" b="3931"/>
          <a:stretch>
            <a:fillRect/>
          </a:stretch>
        </p:blipFill>
        <p:spPr bwMode="auto">
          <a:xfrm>
            <a:off x="3614738" y="3298825"/>
            <a:ext cx="1646237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http://n1s1.hsmedia.ru/ed/fb/b9/edfbb91b8d139f574d6d9f06b1b57aeb/800x794_0_a8b6fed64f524422025c450a8a00ac56@800x794_0x59f91261_641021661138141804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4851400"/>
            <a:ext cx="20383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" descr="https://cs2.livemaster.ru/storage/11/e7/a2c39a733197163df460c11d7fq6--materialy-dlya-tvorchestva-pryazha-iz-ovechej-shersti-tsena-za.jpg"/>
          <p:cNvPicPr>
            <a:picLocks noChangeAspect="1" noChangeArrowheads="1"/>
          </p:cNvPicPr>
          <p:nvPr/>
        </p:nvPicPr>
        <p:blipFill>
          <a:blip r:embed="rId9"/>
          <a:srcRect l="57935"/>
          <a:stretch>
            <a:fillRect/>
          </a:stretch>
        </p:blipFill>
        <p:spPr bwMode="auto">
          <a:xfrm rot="1510984" flipH="1" flipV="1">
            <a:off x="1962150" y="1338263"/>
            <a:ext cx="16414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" descr="http://daojiao.ru/images/3/3f/%D0%9A%D1%83%D1%80%D0%B8%D1%86%D0%B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5613" y="2066925"/>
            <a:ext cx="3119437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4" descr="https://st.depositphotos.com/3246763/4837/i/950/depositphotos_48371085-stock-photo-single-feather-isolated-on-white.jpg"/>
          <p:cNvPicPr>
            <a:picLocks noChangeAspect="1" noChangeArrowheads="1"/>
          </p:cNvPicPr>
          <p:nvPr/>
        </p:nvPicPr>
        <p:blipFill>
          <a:blip r:embed="rId11"/>
          <a:srcRect l="16618" t="7994" r="12726" b="6696"/>
          <a:stretch>
            <a:fillRect/>
          </a:stretch>
        </p:blipFill>
        <p:spPr bwMode="auto">
          <a:xfrm>
            <a:off x="3108325" y="989013"/>
            <a:ext cx="17716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5088"/>
            <a:ext cx="3232150" cy="7207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«Чей силуэт»</a:t>
            </a:r>
          </a:p>
        </p:txBody>
      </p:sp>
      <p:pic>
        <p:nvPicPr>
          <p:cNvPr id="36867" name="Picture 2" descr="https://fashion-stickers.ru/32317-thickbox_default/siluet-koshki-sidjashhaja-b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5088"/>
            <a:ext cx="3232150" cy="7207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«Чей силуэт»</a:t>
            </a:r>
          </a:p>
        </p:txBody>
      </p:sp>
      <p:pic>
        <p:nvPicPr>
          <p:cNvPr id="37891" name="Picture 2" descr="https://fashion-stickers.ru/32317-thickbox_default/siluet-koshki-sidjashhaja-b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" descr="http://silhouettegarden.com/files/images/hen-silhouette-thumbn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5725" y="638175"/>
            <a:ext cx="250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5088"/>
            <a:ext cx="3232150" cy="7207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«Чей силуэт»</a:t>
            </a:r>
          </a:p>
        </p:txBody>
      </p:sp>
      <p:pic>
        <p:nvPicPr>
          <p:cNvPr id="38915" name="Picture 2" descr="https://fashion-stickers.ru/32317-thickbox_default/siluet-koshki-sidjashhaja-b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i.sunhome.ru/dreamer/135/svinji.xxl.jpg"/>
          <p:cNvPicPr>
            <a:picLocks noChangeAspect="1" noChangeArrowheads="1"/>
          </p:cNvPicPr>
          <p:nvPr/>
        </p:nvPicPr>
        <p:blipFill>
          <a:blip r:embed="rId3"/>
          <a:srcRect l="4759" t="23311"/>
          <a:stretch>
            <a:fillRect/>
          </a:stretch>
        </p:blipFill>
        <p:spPr bwMode="auto">
          <a:xfrm>
            <a:off x="4789488" y="628650"/>
            <a:ext cx="41544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2" descr="http://silhouettegarden.com/files/images/hen-silhouette-thumbna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725" y="638175"/>
            <a:ext cx="250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5088"/>
            <a:ext cx="3232150" cy="7207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«Чей силуэт»</a:t>
            </a:r>
          </a:p>
        </p:txBody>
      </p:sp>
      <p:pic>
        <p:nvPicPr>
          <p:cNvPr id="39939" name="Picture 2" descr="https://fashion-stickers.ru/32317-thickbox_default/siluet-koshki-sidjashhaja-b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s://i.sunhome.ru/dreamer/135/svinji.xxl.jpg"/>
          <p:cNvPicPr>
            <a:picLocks noChangeAspect="1" noChangeArrowheads="1"/>
          </p:cNvPicPr>
          <p:nvPr/>
        </p:nvPicPr>
        <p:blipFill>
          <a:blip r:embed="rId3"/>
          <a:srcRect l="4759" t="23311"/>
          <a:stretch>
            <a:fillRect/>
          </a:stretch>
        </p:blipFill>
        <p:spPr bwMode="auto">
          <a:xfrm>
            <a:off x="4789488" y="628650"/>
            <a:ext cx="41544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http://cliparts.co/cliparts/E8T/6xg/E8T6xg8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3729038"/>
            <a:ext cx="367188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http://silhouettegarden.com/files/images/hen-silhouette-thumbn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5725" y="638175"/>
            <a:ext cx="250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5088"/>
            <a:ext cx="3232150" cy="7207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«Чей силуэт»</a:t>
            </a:r>
          </a:p>
        </p:txBody>
      </p:sp>
      <p:pic>
        <p:nvPicPr>
          <p:cNvPr id="40963" name="Picture 2" descr="https://fashion-stickers.ru/32317-thickbox_default/siluet-koshki-sidjashhaja-b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i.sunhome.ru/dreamer/135/svinji.xxl.jpg"/>
          <p:cNvPicPr>
            <a:picLocks noChangeAspect="1" noChangeArrowheads="1"/>
          </p:cNvPicPr>
          <p:nvPr/>
        </p:nvPicPr>
        <p:blipFill>
          <a:blip r:embed="rId3"/>
          <a:srcRect l="4759" t="23311"/>
          <a:stretch>
            <a:fillRect/>
          </a:stretch>
        </p:blipFill>
        <p:spPr bwMode="auto">
          <a:xfrm>
            <a:off x="4789488" y="628650"/>
            <a:ext cx="41544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http://cliparts.co/cliparts/E8T/6xg/E8T6xg8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3729038"/>
            <a:ext cx="367188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http://silhouettegarden.com/files/images/hen-silhouette-thumbn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5725" y="638175"/>
            <a:ext cx="250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4" descr="https://i.pinimg.com/originals/f7/a8/25/f7a825bd678e0827656bbf55916298e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8263" y="2671763"/>
            <a:ext cx="26606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65088"/>
            <a:ext cx="3232150" cy="7207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Comic Sans MS" pitchFamily="66" charset="0"/>
              </a:rPr>
              <a:t>«Чей силуэт»</a:t>
            </a:r>
          </a:p>
        </p:txBody>
      </p:sp>
      <p:pic>
        <p:nvPicPr>
          <p:cNvPr id="41987" name="Picture 2" descr="https://fashion-stickers.ru/32317-thickbox_default/siluet-koshki-sidjashhaja-bo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s://i.sunhome.ru/dreamer/135/svinji.xxl.jpg"/>
          <p:cNvPicPr>
            <a:picLocks noChangeAspect="1" noChangeArrowheads="1"/>
          </p:cNvPicPr>
          <p:nvPr/>
        </p:nvPicPr>
        <p:blipFill>
          <a:blip r:embed="rId3"/>
          <a:srcRect l="4759" t="23311"/>
          <a:stretch>
            <a:fillRect/>
          </a:stretch>
        </p:blipFill>
        <p:spPr bwMode="auto">
          <a:xfrm>
            <a:off x="4789488" y="628650"/>
            <a:ext cx="41544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http://cliparts.co/cliparts/E8T/6xg/E8T6xg8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3729038"/>
            <a:ext cx="367188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http://bclipart.com/wp-content/uploads/2018/01/sitting-dog-silhouette_bclipar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9688" y="3835400"/>
            <a:ext cx="25209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2" descr="http://silhouettegarden.com/files/images/hen-silhouette-thumbna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5725" y="638175"/>
            <a:ext cx="2505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4" descr="https://i.pinimg.com/originals/f7/a8/25/f7a825bd678e0827656bbf55916298e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8263" y="2671763"/>
            <a:ext cx="26606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Угадай животное</a:t>
            </a:r>
          </a:p>
        </p:txBody>
      </p:sp>
      <p:pic>
        <p:nvPicPr>
          <p:cNvPr id="15363" name="Picture 14" descr="http://www.playcast.ru/uploads/2017/12/08/24082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3497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http://clipartmania.ru/uploads/gallery/main/439/dog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6270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3010" name="Picture 4" descr="https://www.fantasianew.ru/wa-data/public/shop/products/63/76/27663/images/16803/16803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0363"/>
            <a:ext cx="7920038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Угадай животное</a:t>
            </a:r>
          </a:p>
        </p:txBody>
      </p:sp>
      <p:pic>
        <p:nvPicPr>
          <p:cNvPr id="16387" name="Picture 14" descr="http://www.playcast.ru/uploads/2017/12/08/24082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3497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6" descr="http://clipartmania.ru/uploads/gallery/main/439/dog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6270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8" descr="https://s46.radikal.ru/i111/1611/15/5ce1fe261b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627063"/>
            <a:ext cx="226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Угадай животное</a:t>
            </a:r>
          </a:p>
        </p:txBody>
      </p:sp>
      <p:pic>
        <p:nvPicPr>
          <p:cNvPr id="17411" name="Picture 14" descr="http://www.playcast.ru/uploads/2017/12/08/24082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3497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 descr="http://clipartmania.ru/uploads/gallery/main/439/dog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6270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8" descr="https://s46.radikal.ru/i111/1611/15/5ce1fe261b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627063"/>
            <a:ext cx="226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6"/>
          <a:srcRect l="16283"/>
          <a:stretch>
            <a:fillRect/>
          </a:stretch>
        </p:blipFill>
        <p:spPr bwMode="auto">
          <a:xfrm>
            <a:off x="26988" y="3357563"/>
            <a:ext cx="259238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Угадай животное</a:t>
            </a:r>
          </a:p>
        </p:txBody>
      </p:sp>
      <p:pic>
        <p:nvPicPr>
          <p:cNvPr id="18435" name="Picture 14" descr="http://www.playcast.ru/uploads/2017/12/08/24082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3497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 descr="http://clipartmania.ru/uploads/gallery/main/439/dog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6270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8" descr="https://s46.radikal.ru/i111/1611/15/5ce1fe261b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627063"/>
            <a:ext cx="226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6"/>
          <a:srcRect l="16283"/>
          <a:stretch>
            <a:fillRect/>
          </a:stretch>
        </p:blipFill>
        <p:spPr bwMode="auto">
          <a:xfrm>
            <a:off x="26988" y="3357563"/>
            <a:ext cx="259238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2" descr="http://www.playcast.ru/uploads/2016/08/09/19531747.png"/>
          <p:cNvPicPr>
            <a:picLocks noChangeAspect="1" noChangeArrowheads="1"/>
          </p:cNvPicPr>
          <p:nvPr/>
        </p:nvPicPr>
        <p:blipFill>
          <a:blip r:embed="rId7"/>
          <a:srcRect l="12494" t="8525" r="34167" b="5115"/>
          <a:stretch>
            <a:fillRect/>
          </a:stretch>
        </p:blipFill>
        <p:spPr bwMode="auto">
          <a:xfrm>
            <a:off x="2617788" y="3611563"/>
            <a:ext cx="245745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Угадай животное</a:t>
            </a:r>
          </a:p>
        </p:txBody>
      </p:sp>
      <p:pic>
        <p:nvPicPr>
          <p:cNvPr id="19459" name="Picture 14" descr="http://www.playcast.ru/uploads/2017/12/08/240826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836613"/>
            <a:ext cx="34972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6" descr="http://clipartmania.ru/uploads/gallery/main/439/dog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6270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 descr="https://s46.radikal.ru/i111/1611/15/5ce1fe261b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627063"/>
            <a:ext cx="226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" descr="https://png.pngtree.com/element_origin_min_pic/16/11/17/02b68a4f56aaad2f733c78f7cae3ad2d.jpg"/>
          <p:cNvPicPr>
            <a:picLocks noChangeAspect="1" noChangeArrowheads="1"/>
          </p:cNvPicPr>
          <p:nvPr/>
        </p:nvPicPr>
        <p:blipFill>
          <a:blip r:embed="rId6"/>
          <a:srcRect l="16283"/>
          <a:stretch>
            <a:fillRect/>
          </a:stretch>
        </p:blipFill>
        <p:spPr bwMode="auto">
          <a:xfrm>
            <a:off x="26988" y="3357563"/>
            <a:ext cx="259238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2" descr="http://www.playcast.ru/uploads/2016/08/09/19531747.png"/>
          <p:cNvPicPr>
            <a:picLocks noChangeAspect="1" noChangeArrowheads="1"/>
          </p:cNvPicPr>
          <p:nvPr/>
        </p:nvPicPr>
        <p:blipFill>
          <a:blip r:embed="rId7"/>
          <a:srcRect l="12494" t="8525" r="34167" b="5115"/>
          <a:stretch>
            <a:fillRect/>
          </a:stretch>
        </p:blipFill>
        <p:spPr bwMode="auto">
          <a:xfrm>
            <a:off x="2617788" y="3611563"/>
            <a:ext cx="245745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4" descr="http://coral-meat.ru/wp-content/uploads/2016/05/wallpaper-3287.jpg"/>
          <p:cNvPicPr>
            <a:picLocks noChangeAspect="1" noChangeArrowheads="1"/>
          </p:cNvPicPr>
          <p:nvPr/>
        </p:nvPicPr>
        <p:blipFill>
          <a:blip r:embed="rId8"/>
          <a:srcRect l="10561" t="13176" r="9048" b="17430"/>
          <a:stretch>
            <a:fillRect/>
          </a:stretch>
        </p:blipFill>
        <p:spPr bwMode="auto">
          <a:xfrm>
            <a:off x="4675188" y="4076700"/>
            <a:ext cx="44831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multytoys.ru/toys/item/picture/elektronnyj_plakat_prostokvashino_domashnie_zhiv.jpg"/>
          <p:cNvPicPr>
            <a:picLocks noChangeAspect="1" noChangeArrowheads="1"/>
          </p:cNvPicPr>
          <p:nvPr/>
        </p:nvPicPr>
        <p:blipFill>
          <a:blip r:embed="rId2"/>
          <a:srcRect t="21169" b="5333"/>
          <a:stretch>
            <a:fillRect/>
          </a:stretch>
        </p:blipFill>
        <p:spPr bwMode="auto">
          <a:xfrm>
            <a:off x="0" y="95250"/>
            <a:ext cx="9144000" cy="671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3238" y="31750"/>
            <a:ext cx="8229600" cy="1143000"/>
          </a:xfrm>
        </p:spPr>
        <p:txBody>
          <a:bodyPr/>
          <a:lstStyle/>
          <a:p>
            <a:r>
              <a:rPr lang="ru-RU" smtClean="0">
                <a:latin typeface="Comic Sans MS" pitchFamily="66" charset="0"/>
              </a:rPr>
              <a:t>Физминутка</a:t>
            </a:r>
          </a:p>
        </p:txBody>
      </p:sp>
      <p:pic>
        <p:nvPicPr>
          <p:cNvPr id="21506" name="Picture 2" descr="http://odetprazdnike.ru/wp-content/uploads/2016/11/quest1.jpg"/>
          <p:cNvPicPr>
            <a:picLocks noChangeAspect="1" noChangeArrowheads="1"/>
          </p:cNvPicPr>
          <p:nvPr/>
        </p:nvPicPr>
        <p:blipFill>
          <a:blip r:embed="rId3"/>
          <a:srcRect t="19511" r="50000"/>
          <a:stretch>
            <a:fillRect/>
          </a:stretch>
        </p:blipFill>
        <p:spPr bwMode="auto">
          <a:xfrm>
            <a:off x="2411413" y="1220788"/>
            <a:ext cx="38163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Mysh_polezla_-_Mysh_polezla_v_pervyj_raz_posmotret_kotoryj_cha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9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117</Words>
  <Application>Microsoft Office PowerPoint</Application>
  <PresentationFormat>Экран (4:3)</PresentationFormat>
  <Paragraphs>30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Comic Sans MS</vt:lpstr>
      <vt:lpstr>Тема Office</vt:lpstr>
      <vt:lpstr>Конспект НОД во второй средней группе «Домашние животные и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«Собери животных»</vt:lpstr>
      <vt:lpstr>Какую пользу приносят домашние животные?</vt:lpstr>
      <vt:lpstr>Какую пользу приносят домашние животные?</vt:lpstr>
      <vt:lpstr>Какую пользу приносят домашние животные?</vt:lpstr>
      <vt:lpstr>Какую пользу приносят домашние животные?</vt:lpstr>
      <vt:lpstr>Какую пользу приносят домашние животные?</vt:lpstr>
      <vt:lpstr>Какую пользу приносят домашние животные?</vt:lpstr>
      <vt:lpstr>Какую пользу приносят домашние животные?</vt:lpstr>
      <vt:lpstr>Какую пользу приносят домашние животные?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лесной полянке «Насекомые»</dc:title>
  <dc:creator>Пользователь</dc:creator>
  <cp:lastModifiedBy>1</cp:lastModifiedBy>
  <cp:revision>38</cp:revision>
  <dcterms:created xsi:type="dcterms:W3CDTF">2018-06-02T13:44:38Z</dcterms:created>
  <dcterms:modified xsi:type="dcterms:W3CDTF">2023-01-27T06:07:22Z</dcterms:modified>
</cp:coreProperties>
</file>