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itogovaya-prezentatsiya-po-tirazhirovaniyu-proekta%20(1).pptx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«СОШ № 42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1152143" y="4746702"/>
            <a:ext cx="762401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МБОУ «Школа-интернат спортивного профиля г.Челябинска»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39668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740352" cy="3914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70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pres?slideindex=1&amp;slidetitle="/>
              </a:rPr>
              <a:t>https://</a:t>
            </a:r>
            <a:r>
              <a:rPr lang="ru-RU" dirty="0" err="1">
                <a:hlinkClick r:id="rId5" action="ppaction://hlinkpres?slideindex=1&amp;slidetitle="/>
              </a:rPr>
              <a:t>спортинтернат.рф</a:t>
            </a:r>
            <a:r>
              <a:rPr lang="ru-RU" dirty="0">
                <a:hlinkClick r:id="rId5" action="ppaction://hlinkpres?slideindex=1&amp;slidetitle="/>
              </a:rPr>
              <a:t>/</a:t>
            </a:r>
            <a:r>
              <a:rPr lang="en-US" dirty="0">
                <a:hlinkClick r:id="rId5" action="ppaction://hlinkpres?slideindex=1&amp;slidetitle="/>
              </a:rPr>
              <a:t>partition/84842/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0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340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147</cp:revision>
  <cp:lastPrinted>2019-04-25T09:14:46Z</cp:lastPrinted>
  <dcterms:created xsi:type="dcterms:W3CDTF">2018-08-20T14:01:12Z</dcterms:created>
  <dcterms:modified xsi:type="dcterms:W3CDTF">2023-10-26T08:22:31Z</dcterms:modified>
</cp:coreProperties>
</file>