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C2FB-3197-4B12-8EF1-C3497E4DF7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9A8A-C43C-4477-9089-0E1AE2CA2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6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C2FB-3197-4B12-8EF1-C3497E4DF7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9A8A-C43C-4477-9089-0E1AE2CA29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973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C2FB-3197-4B12-8EF1-C3497E4DF7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9A8A-C43C-4477-9089-0E1AE2CA29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43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C2FB-3197-4B12-8EF1-C3497E4DF7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9A8A-C43C-4477-9089-0E1AE2CA29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727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C2FB-3197-4B12-8EF1-C3497E4DF7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9A8A-C43C-4477-9089-0E1AE2CA29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92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C2FB-3197-4B12-8EF1-C3497E4DF7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9A8A-C43C-4477-9089-0E1AE2CA29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717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C2FB-3197-4B12-8EF1-C3497E4DF7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9A8A-C43C-4477-9089-0E1AE2CA29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326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C2FB-3197-4B12-8EF1-C3497E4DF7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9A8A-C43C-4477-9089-0E1AE2CA29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104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C2FB-3197-4B12-8EF1-C3497E4DF7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9A8A-C43C-4477-9089-0E1AE2CA29E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66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C2FB-3197-4B12-8EF1-C3497E4DF7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9A8A-C43C-4477-9089-0E1AE2CA2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9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C2FB-3197-4B12-8EF1-C3497E4DF7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9A8A-C43C-4477-9089-0E1AE2CA2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3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7D3C2FB-3197-4B12-8EF1-C3497E4DF7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82779A8A-C43C-4477-9089-0E1AE2CA2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8-926-145-87-01.ru/%D0%BA%D0%BB%D1%83%D0%B1" TargetMode="External"/><Relationship Id="rId2" Type="http://schemas.openxmlformats.org/officeDocument/2006/relationships/hyperlink" Target="http://www.8-926-145-87-01.ru/%D0%BC%D0%B5%D0%B4%D0%B8%D0%B0%D1%86%D0%B8%D1%8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Школьная служба примирения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«Школа-интернат спортивного профиля г. Челябинска»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04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253" y="4027990"/>
            <a:ext cx="4252747" cy="28300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805397"/>
          </a:xfrm>
        </p:spPr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250066"/>
            <a:ext cx="8595360" cy="4930071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среди учащихся, родителей и учителей цивилизованных форм разрешения конфликтов.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разрешении конфликтных ситуаций на основе принципов восстановительной медиации.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административного реагирования на правонарушения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353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890" t="7496" r="10749" b="7298"/>
          <a:stretch/>
        </p:blipFill>
        <p:spPr>
          <a:xfrm>
            <a:off x="8229600" y="3745715"/>
            <a:ext cx="3962400" cy="3112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828800"/>
            <a:ext cx="8264093" cy="4351337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примирительных программ  для участников конфликтных ситуаций</a:t>
            </a:r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цивилизованным методам урегулирования конфликтов и </a:t>
            </a:r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ответственности.</a:t>
            </a:r>
          </a:p>
          <a:p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учеников, родителей и учителей о принципах и ценностях восстановительной медиации.</a:t>
            </a:r>
            <a:r>
              <a:rPr lang="ru-RU" altLang="ru-RU" sz="2400" dirty="0">
                <a:solidFill>
                  <a:srgbClr val="555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dirty="0">
                <a:solidFill>
                  <a:srgbClr val="555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1463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256810"/>
          </a:xfrm>
        </p:spPr>
        <p:txBody>
          <a:bodyPr/>
          <a:lstStyle/>
          <a:p>
            <a:r>
              <a:rPr lang="ru-RU" dirty="0" smtClean="0"/>
              <a:t>Типы конфликтов (для ШСП)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межличностные 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конфликты,</a:t>
            </a:r>
          </a:p>
          <a:p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нецензурные оскорбления,</a:t>
            </a:r>
          </a:p>
          <a:p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угрозы,</a:t>
            </a:r>
          </a:p>
          <a:p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причинение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незначительного материального 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ущерба,</a:t>
            </a:r>
          </a:p>
          <a:p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взаимные обиды,</a:t>
            </a:r>
          </a:p>
          <a:p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длительные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прогулы в результате 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конфликта,</a:t>
            </a:r>
          </a:p>
          <a:p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изгои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классе,</a:t>
            </a:r>
          </a:p>
          <a:p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учителями, с родителями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231" y="3779629"/>
            <a:ext cx="3244770" cy="30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3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688" b="11105"/>
          <a:stretch/>
        </p:blipFill>
        <p:spPr>
          <a:xfrm>
            <a:off x="7247245" y="3476242"/>
            <a:ext cx="4944755" cy="33817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013741"/>
          </a:xfrm>
        </p:spPr>
        <p:txBody>
          <a:bodyPr/>
          <a:lstStyle/>
          <a:p>
            <a:r>
              <a:rPr lang="ru-RU" dirty="0" smtClean="0"/>
              <a:t>Миссия ШСП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9596" y="1504710"/>
            <a:ext cx="7893934" cy="5046562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Создается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альтернативный путь разрешения конфликтов.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Конфликт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превращается в конструктивный процесс.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Приобретаются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навыки активного слушания, лидерства и другие полезные коммуникативные умения.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Улучшаются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взаимоотношения среди детей и взрослых.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Развивается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чувство ответственности за свой выбор и решения, а также усиливается чувство личной значимости.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8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712799"/>
          </a:xfrm>
        </p:spPr>
        <p:txBody>
          <a:bodyPr/>
          <a:lstStyle/>
          <a:p>
            <a:r>
              <a:rPr lang="ru-RU" dirty="0" smtClean="0"/>
              <a:t>Программы примирения ШСП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078" y="1157468"/>
            <a:ext cx="10359341" cy="545167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«Круг ответственности» — </a:t>
            </a:r>
            <a:r>
              <a:rPr lang="ru-RU" dirty="0"/>
              <a:t> первичная профилактика, когда явного конфликта нет, но есть риск его возникновения  в дальнейшем (например, при слиянии двух классов в один, с родителями   первоклассников,   с детьми и их родителями при переходе в среднюю школу и так далее, либо когда школьниками и/или родителями класса существует напряженность.</a:t>
            </a:r>
          </a:p>
          <a:p>
            <a:r>
              <a:rPr lang="ru-RU" b="1" dirty="0"/>
              <a:t>«Программа примирения» — </a:t>
            </a:r>
            <a:r>
              <a:rPr lang="ru-RU" dirty="0"/>
              <a:t>урегулирование конфликтов между школьниками (учащимися).</a:t>
            </a:r>
          </a:p>
          <a:p>
            <a:r>
              <a:rPr lang="ru-RU" b="1" dirty="0"/>
              <a:t>«Восстановительная медиация» —</a:t>
            </a:r>
            <a:r>
              <a:rPr lang="ru-RU" dirty="0"/>
              <a:t> урегулирование конфликтов между педагогами и родителями, а также учащимися и педагогами.</a:t>
            </a:r>
          </a:p>
          <a:p>
            <a:r>
              <a:rPr lang="ru-RU" b="1" dirty="0"/>
              <a:t>«Круг сообщества» </a:t>
            </a:r>
            <a:r>
              <a:rPr lang="ru-RU" dirty="0"/>
              <a:t>— урегулирование групповых конфликтов в классе или внутри группы родителей класса через обращение к нравственным ценностям, достижение договоренности и взаимной ответственности.  </a:t>
            </a:r>
          </a:p>
          <a:p>
            <a:r>
              <a:rPr lang="ru-RU" b="1" dirty="0"/>
              <a:t>«Семейный совет» —</a:t>
            </a:r>
            <a:r>
              <a:rPr lang="ru-RU" dirty="0"/>
              <a:t> согласование позиций и интересов детей, родителей и педагогов по отношению к образовательному процессу, большей включенности родителей и ответственному поведению детей — </a:t>
            </a:r>
            <a:r>
              <a:rPr lang="ru-RU" i="1" dirty="0"/>
              <a:t>обычно с привлечением специалистов территориальной службы примирения. </a:t>
            </a:r>
            <a:endParaRPr lang="ru-RU" dirty="0"/>
          </a:p>
          <a:p>
            <a:r>
              <a:rPr lang="ru-RU" b="1" dirty="0"/>
              <a:t>«Программа по заглаживанию вреда» — </a:t>
            </a:r>
            <a:r>
              <a:rPr lang="ru-RU" dirty="0"/>
              <a:t>вторичная профилактика  и работа с ситуациями драк, краж, порчи имущества и т. п. (в том числе по  делам, переданным в </a:t>
            </a:r>
            <a:r>
              <a:rPr lang="ru-RU" dirty="0" err="1"/>
              <a:t>КДНиЗП</a:t>
            </a:r>
            <a:r>
              <a:rPr lang="ru-RU" dirty="0"/>
              <a:t> и суда) </a:t>
            </a:r>
            <a:r>
              <a:rPr lang="ru-RU" i="1" dirty="0"/>
              <a:t>— обычно с привлечением специалистов территориальной службы примирения. 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службу примирения обязательно входят </a:t>
            </a:r>
            <a:r>
              <a:rPr lang="ru-RU" dirty="0" smtClean="0"/>
              <a:t>взрослые </a:t>
            </a:r>
            <a:r>
              <a:rPr lang="ru-RU" dirty="0"/>
              <a:t>(</a:t>
            </a:r>
            <a:r>
              <a:rPr lang="ru-RU" b="1" i="1" u="sng" dirty="0">
                <a:hlinkClick r:id="rId2"/>
              </a:rPr>
              <a:t>медиаторы</a:t>
            </a:r>
            <a:r>
              <a:rPr lang="ru-RU" dirty="0"/>
              <a:t> и </a:t>
            </a:r>
            <a:r>
              <a:rPr lang="ru-RU" b="1" i="1" u="sng" dirty="0">
                <a:hlinkClick r:id="rId3"/>
              </a:rPr>
              <a:t>кураторы</a:t>
            </a:r>
            <a:r>
              <a:rPr lang="ru-RU" dirty="0"/>
              <a:t> службы примирения), а также как правило юные </a:t>
            </a:r>
            <a:r>
              <a:rPr lang="ru-RU" b="1" dirty="0"/>
              <a:t>волонтеры службы примирения</a:t>
            </a:r>
            <a:r>
              <a:rPr lang="ru-RU" dirty="0"/>
              <a:t> (</a:t>
            </a:r>
            <a:r>
              <a:rPr lang="ru-RU" u="sng" dirty="0"/>
              <a:t>медиаторы-ровесники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10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8748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Служба меди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8" y="0"/>
            <a:ext cx="9745651" cy="682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3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78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7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76" y="0"/>
            <a:ext cx="7671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9795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229</TotalTime>
  <Words>100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Schoolbook</vt:lpstr>
      <vt:lpstr>Tahoma</vt:lpstr>
      <vt:lpstr>Times New Roman</vt:lpstr>
      <vt:lpstr>Wingdings 2</vt:lpstr>
      <vt:lpstr>View</vt:lpstr>
      <vt:lpstr>Школьная служба примирения</vt:lpstr>
      <vt:lpstr>Цели</vt:lpstr>
      <vt:lpstr>Задачи</vt:lpstr>
      <vt:lpstr>Типы конфликтов (для ШСП)</vt:lpstr>
      <vt:lpstr>Миссия ШСП</vt:lpstr>
      <vt:lpstr>Программы примирения ШСП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служба примирения</dc:title>
  <dc:creator>1</dc:creator>
  <cp:lastModifiedBy>1</cp:lastModifiedBy>
  <cp:revision>9</cp:revision>
  <dcterms:created xsi:type="dcterms:W3CDTF">2022-02-21T06:42:58Z</dcterms:created>
  <dcterms:modified xsi:type="dcterms:W3CDTF">2023-11-02T10:04:00Z</dcterms:modified>
</cp:coreProperties>
</file>