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1" r:id="rId17"/>
    <p:sldId id="272" r:id="rId18"/>
    <p:sldId id="270" r:id="rId19"/>
    <p:sldId id="278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2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3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6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2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7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8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C056-EE87-44BE-A5C4-751C2091518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DA13-B4DD-4C5F-8685-BABB22F9C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5445224"/>
            <a:ext cx="5580112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презентацию составил: воспитатель </a:t>
            </a:r>
            <a:r>
              <a:rPr lang="ru-RU" sz="3200" dirty="0" err="1" smtClean="0">
                <a:solidFill>
                  <a:schemeClr val="bg1"/>
                </a:solidFill>
              </a:rPr>
              <a:t>Биктимирова</a:t>
            </a:r>
            <a:r>
              <a:rPr lang="ru-RU" sz="3200" dirty="0" smtClean="0">
                <a:solidFill>
                  <a:schemeClr val="bg1"/>
                </a:solidFill>
              </a:rPr>
              <a:t> Е.Ю.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" y="0"/>
            <a:ext cx="5829300" cy="3886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30540"/>
            <a:ext cx="7308304" cy="4057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76"/>
            <a:ext cx="6084168" cy="4198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279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14478" b="15838"/>
          <a:stretch/>
        </p:blipFill>
        <p:spPr>
          <a:xfrm>
            <a:off x="0" y="16542"/>
            <a:ext cx="7524328" cy="4132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6241" r="21734" b="13605"/>
          <a:stretch/>
        </p:blipFill>
        <p:spPr>
          <a:xfrm>
            <a:off x="1547664" y="2348880"/>
            <a:ext cx="7596336" cy="45091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829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8264" cy="5085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42592"/>
            <a:ext cx="7956376" cy="43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b="22647"/>
          <a:stretch/>
        </p:blipFill>
        <p:spPr>
          <a:xfrm>
            <a:off x="0" y="0"/>
            <a:ext cx="7249236" cy="3927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"/>
          <a:stretch/>
        </p:blipFill>
        <p:spPr>
          <a:xfrm>
            <a:off x="1763688" y="2636912"/>
            <a:ext cx="7380312" cy="42210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412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3633" r="16928" b="5278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8"/>
          <a:stretch/>
        </p:blipFill>
        <p:spPr>
          <a:xfrm>
            <a:off x="0" y="0"/>
            <a:ext cx="8028384" cy="5472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7521988" cy="54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4" b="63273"/>
          <a:stretch/>
        </p:blipFill>
        <p:spPr>
          <a:xfrm>
            <a:off x="0" y="1"/>
            <a:ext cx="9144000" cy="2060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9" b="44279"/>
          <a:stretch/>
        </p:blipFill>
        <p:spPr>
          <a:xfrm>
            <a:off x="0" y="2166544"/>
            <a:ext cx="9144000" cy="1337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2" b="24776"/>
          <a:stretch/>
        </p:blipFill>
        <p:spPr>
          <a:xfrm>
            <a:off x="-14559" y="3658437"/>
            <a:ext cx="9144000" cy="1351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4"/>
          <a:stretch/>
        </p:blipFill>
        <p:spPr>
          <a:xfrm>
            <a:off x="0" y="5158854"/>
            <a:ext cx="9144000" cy="16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49" y="14076"/>
            <a:ext cx="9962003" cy="68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27731" r="8269" b="194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6216" cy="486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5580112" cy="37890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162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9" t="20090" r="-1" b="6596"/>
          <a:stretch/>
        </p:blipFill>
        <p:spPr>
          <a:xfrm>
            <a:off x="0" y="0"/>
            <a:ext cx="7740352" cy="465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 b="12239"/>
          <a:stretch/>
        </p:blipFill>
        <p:spPr>
          <a:xfrm>
            <a:off x="2051720" y="2924944"/>
            <a:ext cx="7137116" cy="3944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21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b="17882"/>
          <a:stretch/>
        </p:blipFill>
        <p:spPr>
          <a:xfrm>
            <a:off x="1762125" y="3050275"/>
            <a:ext cx="7381875" cy="38077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13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14303" b="6406"/>
          <a:stretch/>
        </p:blipFill>
        <p:spPr>
          <a:xfrm>
            <a:off x="3923928" y="0"/>
            <a:ext cx="5220072" cy="3480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8203" r="5016" b="11199"/>
          <a:stretch/>
        </p:blipFill>
        <p:spPr>
          <a:xfrm>
            <a:off x="4165550" y="3643952"/>
            <a:ext cx="4981433" cy="30707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" y="1785436"/>
            <a:ext cx="5082290" cy="37170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073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021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/>
          <a:stretch/>
        </p:blipFill>
        <p:spPr>
          <a:xfrm>
            <a:off x="1331640" y="1052736"/>
            <a:ext cx="781236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2018-06-04T14:43:17Z</dcterms:created>
  <dcterms:modified xsi:type="dcterms:W3CDTF">2018-06-04T17:26:26Z</dcterms:modified>
</cp:coreProperties>
</file>