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77" r:id="rId6"/>
    <p:sldId id="281" r:id="rId7"/>
    <p:sldId id="280" r:id="rId8"/>
    <p:sldId id="279" r:id="rId9"/>
    <p:sldId id="278" r:id="rId10"/>
    <p:sldId id="282" r:id="rId11"/>
    <p:sldId id="260" r:id="rId12"/>
    <p:sldId id="261" r:id="rId13"/>
    <p:sldId id="283" r:id="rId14"/>
    <p:sldId id="284" r:id="rId15"/>
    <p:sldId id="285" r:id="rId16"/>
    <p:sldId id="262" r:id="rId17"/>
    <p:sldId id="263" r:id="rId18"/>
    <p:sldId id="264" r:id="rId19"/>
    <p:sldId id="265" r:id="rId20"/>
    <p:sldId id="273" r:id="rId21"/>
    <p:sldId id="267" r:id="rId22"/>
    <p:sldId id="274" r:id="rId23"/>
    <p:sldId id="269" r:id="rId24"/>
    <p:sldId id="275" r:id="rId25"/>
    <p:sldId id="271" r:id="rId26"/>
    <p:sldId id="276" r:id="rId27"/>
    <p:sldId id="286" r:id="rId28"/>
    <p:sldId id="287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D4D26-95C4-4DF9-B7FA-53704E0D7FD5}" type="datetimeFigureOut">
              <a:rPr lang="ru-RU" smtClean="0"/>
              <a:t>03.06.2018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EE0B5-4DEC-4373-AFE0-3908BA43CF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452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D4D26-95C4-4DF9-B7FA-53704E0D7FD5}" type="datetimeFigureOut">
              <a:rPr lang="ru-RU" smtClean="0"/>
              <a:t>03.06.2018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EE0B5-4DEC-4373-AFE0-3908BA43CF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313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D4D26-95C4-4DF9-B7FA-53704E0D7FD5}" type="datetimeFigureOut">
              <a:rPr lang="ru-RU" smtClean="0"/>
              <a:t>03.06.2018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EE0B5-4DEC-4373-AFE0-3908BA43CF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942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D4D26-95C4-4DF9-B7FA-53704E0D7FD5}" type="datetimeFigureOut">
              <a:rPr lang="ru-RU" smtClean="0"/>
              <a:t>03.06.2018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EE0B5-4DEC-4373-AFE0-3908BA43CF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76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D4D26-95C4-4DF9-B7FA-53704E0D7FD5}" type="datetimeFigureOut">
              <a:rPr lang="ru-RU" smtClean="0"/>
              <a:t>03.06.2018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EE0B5-4DEC-4373-AFE0-3908BA43CF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56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D4D26-95C4-4DF9-B7FA-53704E0D7FD5}" type="datetimeFigureOut">
              <a:rPr lang="ru-RU" smtClean="0"/>
              <a:t>03.06.2018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EE0B5-4DEC-4373-AFE0-3908BA43CF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304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D4D26-95C4-4DF9-B7FA-53704E0D7FD5}" type="datetimeFigureOut">
              <a:rPr lang="ru-RU" smtClean="0"/>
              <a:t>03.06.2018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EE0B5-4DEC-4373-AFE0-3908BA43CF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763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D4D26-95C4-4DF9-B7FA-53704E0D7FD5}" type="datetimeFigureOut">
              <a:rPr lang="ru-RU" smtClean="0"/>
              <a:t>03.06.2018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EE0B5-4DEC-4373-AFE0-3908BA43CF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27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D4D26-95C4-4DF9-B7FA-53704E0D7FD5}" type="datetimeFigureOut">
              <a:rPr lang="ru-RU" smtClean="0"/>
              <a:t>03.06.2018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EE0B5-4DEC-4373-AFE0-3908BA43CF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858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D4D26-95C4-4DF9-B7FA-53704E0D7FD5}" type="datetimeFigureOut">
              <a:rPr lang="ru-RU" smtClean="0"/>
              <a:t>03.06.2018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EE0B5-4DEC-4373-AFE0-3908BA43CF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874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D4D26-95C4-4DF9-B7FA-53704E0D7FD5}" type="datetimeFigureOut">
              <a:rPr lang="ru-RU" smtClean="0"/>
              <a:t>03.06.2018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EE0B5-4DEC-4373-AFE0-3908BA43CF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968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D4D26-95C4-4DF9-B7FA-53704E0D7FD5}" type="datetimeFigureOut">
              <a:rPr lang="ru-RU" smtClean="0"/>
              <a:t>03.06.2018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EE0B5-4DEC-4373-AFE0-3908BA43CF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83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9.wdp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5.wdp"/><Relationship Id="rId7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8.png"/><Relationship Id="rId9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4.wdp"/><Relationship Id="rId7" Type="http://schemas.microsoft.com/office/2007/relationships/hdphoto" Target="../media/hdphoto9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microsoft.com/office/2007/relationships/hdphoto" Target="../media/hdphoto8.wdp"/><Relationship Id="rId4" Type="http://schemas.openxmlformats.org/officeDocument/2006/relationships/image" Target="../media/image12.png"/><Relationship Id="rId9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4.wdp"/><Relationship Id="rId5" Type="http://schemas.openxmlformats.org/officeDocument/2006/relationships/image" Target="../media/image19.png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1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8.wdp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microsoft.com/office/2007/relationships/hdphoto" Target="../media/hdphoto19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2.wdp"/><Relationship Id="rId5" Type="http://schemas.microsoft.com/office/2007/relationships/hdphoto" Target="../media/hdphoto3.wdp"/><Relationship Id="rId10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microsoft.com/office/2007/relationships/hdphoto" Target="../media/hdphoto16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2.wdp"/><Relationship Id="rId3" Type="http://schemas.microsoft.com/office/2007/relationships/hdphoto" Target="../media/hdphoto1.wdp"/><Relationship Id="rId7" Type="http://schemas.microsoft.com/office/2007/relationships/hdphoto" Target="../media/hdphoto19.wdp"/><Relationship Id="rId12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21.wdp"/><Relationship Id="rId5" Type="http://schemas.microsoft.com/office/2007/relationships/hdphoto" Target="../media/hdphoto3.wdp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microsoft.com/office/2007/relationships/hdphoto" Target="../media/hdphoto16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23.wdp"/><Relationship Id="rId3" Type="http://schemas.microsoft.com/office/2007/relationships/hdphoto" Target="../media/hdphoto1.wdp"/><Relationship Id="rId7" Type="http://schemas.microsoft.com/office/2007/relationships/hdphoto" Target="../media/hdphoto19.wdp"/><Relationship Id="rId12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21.wdp"/><Relationship Id="rId5" Type="http://schemas.microsoft.com/office/2007/relationships/hdphoto" Target="../media/hdphoto3.wdp"/><Relationship Id="rId15" Type="http://schemas.microsoft.com/office/2007/relationships/hdphoto" Target="../media/hdphoto2.wdp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microsoft.com/office/2007/relationships/hdphoto" Target="../media/hdphoto16.wdp"/><Relationship Id="rId1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23.wdp"/><Relationship Id="rId3" Type="http://schemas.microsoft.com/office/2007/relationships/hdphoto" Target="../media/hdphoto1.wdp"/><Relationship Id="rId7" Type="http://schemas.microsoft.com/office/2007/relationships/hdphoto" Target="../media/hdphoto19.wdp"/><Relationship Id="rId12" Type="http://schemas.openxmlformats.org/officeDocument/2006/relationships/image" Target="../media/image28.png"/><Relationship Id="rId17" Type="http://schemas.microsoft.com/office/2007/relationships/hdphoto" Target="../media/hdphoto2.wdp"/><Relationship Id="rId2" Type="http://schemas.openxmlformats.org/officeDocument/2006/relationships/image" Target="../media/image5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21.wdp"/><Relationship Id="rId5" Type="http://schemas.microsoft.com/office/2007/relationships/hdphoto" Target="../media/hdphoto3.wdp"/><Relationship Id="rId15" Type="http://schemas.microsoft.com/office/2007/relationships/hdphoto" Target="../media/hdphoto25.wdp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microsoft.com/office/2007/relationships/hdphoto" Target="../media/hdphoto16.wdp"/><Relationship Id="rId1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25.wdp"/><Relationship Id="rId3" Type="http://schemas.microsoft.com/office/2007/relationships/hdphoto" Target="../media/hdphoto3.wdp"/><Relationship Id="rId7" Type="http://schemas.microsoft.com/office/2007/relationships/hdphoto" Target="../media/hdphoto16.wdp"/><Relationship Id="rId12" Type="http://schemas.openxmlformats.org/officeDocument/2006/relationships/image" Target="../media/image30.png"/><Relationship Id="rId17" Type="http://schemas.microsoft.com/office/2007/relationships/hdphoto" Target="../media/hdphoto2.wdp"/><Relationship Id="rId2" Type="http://schemas.openxmlformats.org/officeDocument/2006/relationships/image" Target="../media/image7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microsoft.com/office/2007/relationships/hdphoto" Target="../media/hdphoto23.wdp"/><Relationship Id="rId5" Type="http://schemas.microsoft.com/office/2007/relationships/hdphoto" Target="../media/hdphoto19.wdp"/><Relationship Id="rId15" Type="http://schemas.microsoft.com/office/2007/relationships/hdphoto" Target="../media/hdphoto27.wdp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microsoft.com/office/2007/relationships/hdphoto" Target="../media/hdphoto21.wdp"/><Relationship Id="rId1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microsoft.com/office/2007/relationships/hdphoto" Target="../media/hdphoto5.wdp"/><Relationship Id="rId4" Type="http://schemas.openxmlformats.org/officeDocument/2006/relationships/image" Target="../media/image9.png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348880"/>
            <a:ext cx="7772400" cy="1802631"/>
          </a:xfrm>
        </p:spPr>
        <p:txBody>
          <a:bodyPr>
            <a:normAutofit fontScale="90000"/>
          </a:bodyPr>
          <a:lstStyle/>
          <a:p>
            <a:pPr fontAlgn="base"/>
            <a:r>
              <a:rPr lang="ru-RU" dirty="0"/>
              <a:t>Экскурсия по лесной </a:t>
            </a:r>
            <a:r>
              <a:rPr lang="ru-RU" dirty="0" smtClean="0"/>
              <a:t>полянке</a:t>
            </a:r>
            <a:r>
              <a:rPr lang="ru-RU" dirty="0"/>
              <a:t/>
            </a:r>
            <a:br>
              <a:rPr lang="ru-RU" dirty="0"/>
            </a:br>
            <a:r>
              <a:rPr lang="ru-RU" u="sng" dirty="0" smtClean="0"/>
              <a:t>«</a:t>
            </a:r>
            <a:r>
              <a:rPr lang="ru-RU" b="1" u="sng" dirty="0" smtClean="0"/>
              <a:t>Насекомые</a:t>
            </a:r>
            <a:r>
              <a:rPr lang="ru-RU" u="sng" dirty="0" smtClean="0"/>
              <a:t>»</a:t>
            </a:r>
            <a:br>
              <a:rPr lang="ru-RU" u="sng" dirty="0" smtClean="0"/>
            </a:br>
            <a:r>
              <a:rPr lang="ru-RU" dirty="0" smtClean="0"/>
              <a:t>Старшая группа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39552" y="5157192"/>
            <a:ext cx="5144616" cy="1345704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Воспитатель: Инина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Лариса Константиновна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77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s://www.pitomec.ru/upload/admin/images/kinds/nasekomye/Ant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513" b="88473" l="2364" r="98182">
                        <a14:backgroundMark x1="69636" y1="76081" x2="78000" y2="75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6" t="20838" r="2455" b="9043"/>
          <a:stretch/>
        </p:blipFill>
        <p:spPr bwMode="auto">
          <a:xfrm flipH="1">
            <a:off x="251520" y="332656"/>
            <a:ext cx="3759257" cy="179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atgbcentral.com/data/out/136/5156016-dragonfly-imag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93" b="97356" l="9308" r="93692">
                        <a14:foregroundMark x1="79231" y1="20920" x2="87308" y2="8391"/>
                        <a14:foregroundMark x1="71923" y1="16667" x2="72538" y2="6322"/>
                        <a14:foregroundMark x1="72538" y1="6322" x2="48846" y2="30000"/>
                        <a14:backgroundMark x1="51077" y1="63333" x2="45231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-65669"/>
            <a:ext cx="3663877" cy="245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s://static6.depositphotos.com/1000459/584/i/950/depositphotos_5840341-stock-photo-bee-on-whit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470" b="83274" l="13490" r="878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48" t="11440" r="10681" b="17596"/>
          <a:stretch/>
        </p:blipFill>
        <p:spPr bwMode="auto">
          <a:xfrm>
            <a:off x="5796135" y="927292"/>
            <a:ext cx="3159799" cy="239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https://avatars.yandex.net/get-music-content/99892/bb8a11de.a.3931124-1/m1000x1000?webp=fals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300" r="9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1261" y="3573016"/>
            <a:ext cx="2700808" cy="2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http://intrastatepest.com/wp-content/uploads/2012/11/mosquitoes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296" b="94630" l="784" r="49804">
                        <a14:foregroundMark x1="26275" y1="67778" x2="30065" y2="78704"/>
                        <a14:foregroundMark x1="20392" y1="67963" x2="11111" y2="83333"/>
                        <a14:foregroundMark x1="12418" y1="65370" x2="7843" y2="66296"/>
                        <a14:foregroundMark x1="7451" y1="66296" x2="1961" y2="65000"/>
                        <a14:foregroundMark x1="22484" y1="52963" x2="25359" y2="56481"/>
                        <a14:foregroundMark x1="34379" y1="56667" x2="38954" y2="47593"/>
                        <a14:foregroundMark x1="34248" y1="59815" x2="44837" y2="56667"/>
                        <a14:foregroundMark x1="30065" y1="63519" x2="35294" y2="62778"/>
                        <a14:foregroundMark x1="35294" y1="62778" x2="38824" y2="67778"/>
                        <a14:foregroundMark x1="38824" y1="67778" x2="47582" y2="66481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906" r="50000" b="5491"/>
          <a:stretch/>
        </p:blipFill>
        <p:spPr bwMode="auto">
          <a:xfrm>
            <a:off x="2483768" y="2596073"/>
            <a:ext cx="3643312" cy="249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4" name="Picture 16" descr="https://previews.123rf.com/images/zaclurs/zaclurs1509/zaclurs150900008/44626354-Green-grasshopper-isolated-on-white-background-Side-view-macro--Stock-Photo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68" b="987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777" y="3846037"/>
            <a:ext cx="5355485" cy="292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5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clipartbest.com/cliparts/nTB/B9n/nTBB9n6n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0" b="95427" l="9919" r="90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29" t="7978" r="24576" b="7410"/>
          <a:stretch/>
        </p:blipFill>
        <p:spPr bwMode="auto">
          <a:xfrm rot="20758086">
            <a:off x="2994410" y="74355"/>
            <a:ext cx="174335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lipartbest.com/cliparts/nTB/B9n/nTBB9n6n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0" b="95427" l="9919" r="90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29" t="7978" r="24576" b="7410"/>
          <a:stretch/>
        </p:blipFill>
        <p:spPr bwMode="auto">
          <a:xfrm rot="7707120">
            <a:off x="5108729" y="3252967"/>
            <a:ext cx="174335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clipartbest.com/cliparts/nTB/B9n/nTBB9n6n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0" b="95427" l="9919" r="90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29" t="7978" r="24576" b="7410"/>
          <a:stretch/>
        </p:blipFill>
        <p:spPr bwMode="auto">
          <a:xfrm rot="2004975">
            <a:off x="4685540" y="254827"/>
            <a:ext cx="174335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clipartbest.com/cliparts/nTB/B9n/nTBB9n6n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0" b="95427" l="9919" r="90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29" t="7978" r="24576" b="7410"/>
          <a:stretch/>
        </p:blipFill>
        <p:spPr bwMode="auto">
          <a:xfrm flipV="1">
            <a:off x="3459326" y="3934593"/>
            <a:ext cx="174335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clipartbest.com/cliparts/nTB/B9n/nTBB9n6n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0" b="95427" l="9919" r="90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29" t="7978" r="24576" b="7410"/>
          <a:stretch/>
        </p:blipFill>
        <p:spPr bwMode="auto">
          <a:xfrm rot="14486602">
            <a:off x="1740456" y="2991502"/>
            <a:ext cx="174335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clipartbest.com/cliparts/nTB/B9n/nTBB9n6n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0" b="95427" l="9919" r="90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29" t="7978" r="24576" b="7410"/>
          <a:stretch/>
        </p:blipFill>
        <p:spPr bwMode="auto">
          <a:xfrm rot="5209689">
            <a:off x="5660962" y="1750855"/>
            <a:ext cx="174335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85" b="96535" l="3460" r="968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8592">
            <a:off x="1033876" y="1305398"/>
            <a:ext cx="2983000" cy="2085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327" y="2263961"/>
            <a:ext cx="2097890" cy="1998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725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17" b="98383" l="1544" r="988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47822"/>
            <a:ext cx="4933950" cy="353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64" y="2298585"/>
            <a:ext cx="4995814" cy="2232248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. Игра</a:t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«4 лишний»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00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://atgbcentral.com/data/out/136/5156016-dragonfly-imag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93" b="97356" l="9308" r="93692">
                        <a14:foregroundMark x1="79231" y1="20920" x2="87308" y2="8391"/>
                        <a14:foregroundMark x1="71923" y1="16667" x2="72538" y2="6322"/>
                        <a14:foregroundMark x1="72538" y1="6322" x2="48846" y2="30000"/>
                        <a14:backgroundMark x1="51077" y1="63333" x2="45231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856" y="476672"/>
            <a:ext cx="3663877" cy="245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www.pitomec.ru/upload/admin/images/kinds/nasekomye/Ant-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513" b="88473" l="2364" r="98182">
                        <a14:backgroundMark x1="69636" y1="76081" x2="78000" y2="75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6" t="20838" r="2455" b="9043"/>
          <a:stretch/>
        </p:blipFill>
        <p:spPr bwMode="auto">
          <a:xfrm flipH="1">
            <a:off x="179512" y="603560"/>
            <a:ext cx="3759257" cy="179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http://intrastatepest.com/wp-content/uploads/2012/11/mosquitoes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296" b="94630" l="784" r="49804">
                        <a14:foregroundMark x1="26275" y1="67778" x2="30065" y2="78704"/>
                        <a14:foregroundMark x1="20392" y1="67963" x2="11111" y2="83333"/>
                        <a14:foregroundMark x1="12418" y1="65370" x2="7843" y2="66296"/>
                        <a14:foregroundMark x1="7451" y1="66296" x2="1961" y2="65000"/>
                        <a14:foregroundMark x1="22484" y1="52963" x2="25359" y2="56481"/>
                        <a14:foregroundMark x1="34379" y1="56667" x2="38954" y2="47593"/>
                        <a14:foregroundMark x1="34248" y1="59815" x2="44837" y2="56667"/>
                        <a14:foregroundMark x1="30065" y1="63519" x2="35294" y2="62778"/>
                        <a14:foregroundMark x1="35294" y1="62778" x2="38824" y2="67778"/>
                        <a14:foregroundMark x1="38824" y1="67778" x2="47582" y2="66481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906" r="50000" b="5491"/>
          <a:stretch/>
        </p:blipFill>
        <p:spPr bwMode="auto">
          <a:xfrm>
            <a:off x="467544" y="4077072"/>
            <a:ext cx="3643312" cy="249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i.ytimg.com/vi/6ct80EDBqRc/maxresdefault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52" b="100000" l="14028" r="91181">
                        <a14:foregroundMark x1="62569" y1="27778" x2="74653" y2="18796"/>
                        <a14:foregroundMark x1="32292" y1="35648" x2="25000" y2="32593"/>
                        <a14:foregroundMark x1="25000" y1="32593" x2="16597" y2="32963"/>
                        <a14:foregroundMark x1="16319" y1="33333" x2="14861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41" r="10752"/>
          <a:stretch/>
        </p:blipFill>
        <p:spPr bwMode="auto">
          <a:xfrm>
            <a:off x="4716016" y="2916819"/>
            <a:ext cx="3351665" cy="322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23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s://www.pitomec.ru/upload/admin/images/kinds/nasekomye/Ant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513" b="88473" l="2364" r="98182">
                        <a14:backgroundMark x1="69636" y1="76081" x2="78000" y2="75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6" t="20838" r="2455" b="9043"/>
          <a:stretch/>
        </p:blipFill>
        <p:spPr bwMode="auto">
          <a:xfrm flipH="1">
            <a:off x="251520" y="332656"/>
            <a:ext cx="3759257" cy="179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http://intrastatepest.com/wp-content/uploads/2012/11/mosquitoe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296" b="94630" l="784" r="49804">
                        <a14:foregroundMark x1="26275" y1="67778" x2="30065" y2="78704"/>
                        <a14:foregroundMark x1="20392" y1="67963" x2="11111" y2="83333"/>
                        <a14:foregroundMark x1="12418" y1="65370" x2="7843" y2="66296"/>
                        <a14:foregroundMark x1="7451" y1="66296" x2="1961" y2="65000"/>
                        <a14:foregroundMark x1="22484" y1="52963" x2="25359" y2="56481"/>
                        <a14:foregroundMark x1="34379" y1="56667" x2="38954" y2="47593"/>
                        <a14:foregroundMark x1="34248" y1="59815" x2="44837" y2="56667"/>
                        <a14:foregroundMark x1="30065" y1="63519" x2="35294" y2="62778"/>
                        <a14:foregroundMark x1="35294" y1="62778" x2="38824" y2="67778"/>
                        <a14:foregroundMark x1="38824" y1="67778" x2="47582" y2="66481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906" r="50000" b="5491"/>
          <a:stretch/>
        </p:blipFill>
        <p:spPr bwMode="auto">
          <a:xfrm>
            <a:off x="4499992" y="876882"/>
            <a:ext cx="3643312" cy="249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4" name="Picture 16" descr="https://previews.123rf.com/images/zaclurs/zaclurs1509/zaclurs150900008/44626354-Green-grasshopper-isolated-on-white-background-Side-view-macro--Stock-Phot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68" b="987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777" y="3846037"/>
            <a:ext cx="5355485" cy="292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659" r="17830" b="12302"/>
          <a:stretch/>
        </p:blipFill>
        <p:spPr bwMode="auto">
          <a:xfrm>
            <a:off x="137160" y="2819400"/>
            <a:ext cx="4251960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835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foto-babochek.ru/images/clipart-babochka_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54754"/>
            <a:ext cx="2913376" cy="287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://i.ytimg.com/vi/6ct80EDBqRc/maxresdefaul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2" b="100000" l="14028" r="91181">
                        <a14:foregroundMark x1="62569" y1="27778" x2="74653" y2="18796"/>
                        <a14:foregroundMark x1="32292" y1="35648" x2="25000" y2="32593"/>
                        <a14:foregroundMark x1="25000" y1="32593" x2="16597" y2="32963"/>
                        <a14:foregroundMark x1="16319" y1="33333" x2="14861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41" r="10752"/>
          <a:stretch/>
        </p:blipFill>
        <p:spPr bwMode="auto">
          <a:xfrm>
            <a:off x="5056582" y="95204"/>
            <a:ext cx="3351665" cy="322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1176" l="9967" r="913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30" r="4536"/>
          <a:stretch/>
        </p:blipFill>
        <p:spPr bwMode="auto">
          <a:xfrm>
            <a:off x="411481" y="3066728"/>
            <a:ext cx="4419600" cy="360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3" name="Picture 9" descr="https://stopklopam.com/wp-content/uploads/2018/05/wasp.png.555x317_q85_crop_upscale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845" l="0" r="989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06787"/>
            <a:ext cx="441247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20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clipartbest.com/cliparts/nTB/B9n/nTBB9n6n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0" b="95427" l="9919" r="90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29" t="7978" r="24576" b="7410"/>
          <a:stretch/>
        </p:blipFill>
        <p:spPr bwMode="auto">
          <a:xfrm rot="7707120">
            <a:off x="5108729" y="3252967"/>
            <a:ext cx="174335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clipartbest.com/cliparts/nTB/B9n/nTBB9n6n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0" b="95427" l="9919" r="90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29" t="7978" r="24576" b="7410"/>
          <a:stretch/>
        </p:blipFill>
        <p:spPr bwMode="auto">
          <a:xfrm flipV="1">
            <a:off x="3459326" y="3934593"/>
            <a:ext cx="174335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clipartbest.com/cliparts/nTB/B9n/nTBB9n6n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0" b="95427" l="9919" r="90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29" t="7978" r="24576" b="7410"/>
          <a:stretch/>
        </p:blipFill>
        <p:spPr bwMode="auto">
          <a:xfrm rot="14486602">
            <a:off x="1740456" y="2991502"/>
            <a:ext cx="174335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85" b="96535" l="3460" r="968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8592">
            <a:off x="1033876" y="1305398"/>
            <a:ext cx="2983000" cy="2085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3" b="98513" l="3774" r="957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845" y="60185"/>
            <a:ext cx="2019300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http://www.clipartbest.com/cliparts/nTB/B9n/nTBB9n6n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0" b="95427" l="9919" r="90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29" t="7978" r="24576" b="7410"/>
          <a:stretch/>
        </p:blipFill>
        <p:spPr bwMode="auto">
          <a:xfrm rot="4504044">
            <a:off x="5680528" y="1623486"/>
            <a:ext cx="174335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clipartbest.com/cliparts/nTB/B9n/nTBB9n6n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0" b="95427" l="9919" r="90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29" t="7978" r="24576" b="7410"/>
          <a:stretch/>
        </p:blipFill>
        <p:spPr bwMode="auto">
          <a:xfrm rot="1485504">
            <a:off x="4685542" y="249221"/>
            <a:ext cx="174335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327" y="2263961"/>
            <a:ext cx="2097890" cy="1998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154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22" b="99440" l="0" r="98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40768"/>
            <a:ext cx="4876800" cy="340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95012" y="2392328"/>
            <a:ext cx="4176464" cy="1296144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3. Физминутка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4" descr="https://s.poembook.ru/theme/94/c8/8e/13f99c0b3a4e0f8b4c79d6287edef09e4886c244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031" y1="31557" x2="32747" y2="31557"/>
                        <a14:foregroundMark x1="25415" y1="90881" x2="20528" y2="92930"/>
                        <a14:foregroundMark x1="26393" y1="94467" x2="40665" y2="96004"/>
                        <a14:foregroundMark x1="40665" y1="96004" x2="86901" y2="93955"/>
                        <a14:foregroundMark x1="86901" y1="93955" x2="43597" y2="89344"/>
                        <a14:foregroundMark x1="86413" y1="89857" x2="73607" y2="87193"/>
                        <a14:foregroundMark x1="26393" y1="87705" x2="31769" y2="91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476" y="3717032"/>
            <a:ext cx="3096344" cy="295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94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clipartbest.com/cliparts/nTB/B9n/nTBB9n6n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0" b="95427" l="9919" r="90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29" t="7978" r="24576" b="7410"/>
          <a:stretch/>
        </p:blipFill>
        <p:spPr bwMode="auto">
          <a:xfrm rot="7707120">
            <a:off x="5108729" y="3252967"/>
            <a:ext cx="174335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clipartbest.com/cliparts/nTB/B9n/nTBB9n6n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0" b="95427" l="9919" r="90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29" t="7978" r="24576" b="7410"/>
          <a:stretch/>
        </p:blipFill>
        <p:spPr bwMode="auto">
          <a:xfrm flipV="1">
            <a:off x="3459326" y="3934593"/>
            <a:ext cx="174335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clipartbest.com/cliparts/nTB/B9n/nTBB9n6n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0" b="95427" l="9919" r="90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29" t="7978" r="24576" b="7410"/>
          <a:stretch/>
        </p:blipFill>
        <p:spPr bwMode="auto">
          <a:xfrm rot="14486602">
            <a:off x="1740456" y="2991502"/>
            <a:ext cx="174335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clipartbest.com/cliparts/nTB/B9n/nTBB9n6n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0" b="95427" l="9919" r="90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29" t="7978" r="24576" b="7410"/>
          <a:stretch/>
        </p:blipFill>
        <p:spPr bwMode="auto">
          <a:xfrm rot="5209689">
            <a:off x="5660962" y="1750855"/>
            <a:ext cx="174335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85" b="96535" l="3460" r="968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8592">
            <a:off x="1033876" y="1305398"/>
            <a:ext cx="2983000" cy="2085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66" b="100000" l="1293" r="982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689" y="183704"/>
            <a:ext cx="2367984" cy="282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3" b="98513" l="3774" r="957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4840">
            <a:off x="2835737" y="158202"/>
            <a:ext cx="2019300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327" y="2263961"/>
            <a:ext cx="2097890" cy="1998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683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15" b="98619" l="951" r="988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264" y="1196752"/>
            <a:ext cx="5328592" cy="366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71700" y="2272705"/>
            <a:ext cx="4794126" cy="1728192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4. Игра «Найди насекомое»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98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" r="2088"/>
          <a:stretch/>
        </p:blipFill>
        <p:spPr bwMode="auto">
          <a:xfrm>
            <a:off x="30547" y="-1"/>
            <a:ext cx="9144001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" y="-46857"/>
            <a:ext cx="9186557" cy="6882671"/>
          </a:xfrm>
          <a:prstGeom prst="rect">
            <a:avLst/>
          </a:prstGeom>
        </p:spPr>
      </p:pic>
      <p:pic>
        <p:nvPicPr>
          <p:cNvPr id="2050" name="Picture 2" descr="http://www.playcast.ru/uploads/2017/04/17/2234117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32656"/>
            <a:ext cx="4322043" cy="586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12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clipartbest.com/cliparts/nTB/B9n/nTBB9n6n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0" b="95427" l="9919" r="90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29" t="7978" r="24576" b="7410"/>
          <a:stretch/>
        </p:blipFill>
        <p:spPr bwMode="auto">
          <a:xfrm rot="7707120">
            <a:off x="5108729" y="3252967"/>
            <a:ext cx="174335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clipartbest.com/cliparts/nTB/B9n/nTBB9n6n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0" b="95427" l="9919" r="90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29" t="7978" r="24576" b="7410"/>
          <a:stretch/>
        </p:blipFill>
        <p:spPr bwMode="auto">
          <a:xfrm flipV="1">
            <a:off x="3459326" y="3934593"/>
            <a:ext cx="174335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clipartbest.com/cliparts/nTB/B9n/nTBB9n6n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0" b="95427" l="9919" r="90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29" t="7978" r="24576" b="7410"/>
          <a:stretch/>
        </p:blipFill>
        <p:spPr bwMode="auto">
          <a:xfrm rot="14486602">
            <a:off x="1740456" y="2991502"/>
            <a:ext cx="174335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85" b="96535" l="3460" r="968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8592">
            <a:off x="1033876" y="1305398"/>
            <a:ext cx="2983000" cy="2085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66" b="100000" l="1293" r="982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689" y="183704"/>
            <a:ext cx="2367984" cy="282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3" b="98513" l="3774" r="957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4840">
            <a:off x="2835737" y="158202"/>
            <a:ext cx="2019300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1" b="96410" l="1471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790" y="1978527"/>
            <a:ext cx="2880320" cy="2064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327" y="2263961"/>
            <a:ext cx="2097890" cy="1998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801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29" b="97143" l="2286" r="980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62125"/>
            <a:ext cx="500062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113744" y="2420888"/>
            <a:ext cx="4588544" cy="1656184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«Собери целое»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10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clipartbest.com/cliparts/nTB/B9n/nTBB9n6n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0" b="95427" l="9919" r="90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29" t="7978" r="24576" b="7410"/>
          <a:stretch/>
        </p:blipFill>
        <p:spPr bwMode="auto">
          <a:xfrm flipV="1">
            <a:off x="3459326" y="3934593"/>
            <a:ext cx="174335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clipartbest.com/cliparts/nTB/B9n/nTBB9n6n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0" b="95427" l="9919" r="90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29" t="7978" r="24576" b="7410"/>
          <a:stretch/>
        </p:blipFill>
        <p:spPr bwMode="auto">
          <a:xfrm rot="14486602">
            <a:off x="1740456" y="2991502"/>
            <a:ext cx="174335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85" b="96535" l="3460" r="968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8592">
            <a:off x="1033876" y="1305398"/>
            <a:ext cx="2983000" cy="2085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66" b="100000" l="1293" r="982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689" y="183704"/>
            <a:ext cx="2367984" cy="282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3" b="98513" l="3774" r="957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4840">
            <a:off x="2835737" y="158202"/>
            <a:ext cx="2019300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1" b="96410" l="1471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790" y="1978527"/>
            <a:ext cx="2880320" cy="2064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59" b="97967" l="4412" r="966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234" y="3263192"/>
            <a:ext cx="2810745" cy="2542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327" y="2263961"/>
            <a:ext cx="2097890" cy="1998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72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708" l="2683" r="96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120" y="1493930"/>
            <a:ext cx="5645184" cy="3524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683788" y="2276872"/>
            <a:ext cx="5038501" cy="1656184"/>
          </a:xfrm>
        </p:spPr>
        <p:txBody>
          <a:bodyPr>
            <a:normAutofit fontScale="90000"/>
          </a:bodyPr>
          <a:lstStyle/>
          <a:p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Закончи предложение»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15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clipartbest.com/cliparts/nTB/B9n/nTBB9n6n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0" b="95427" l="9919" r="90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29" t="7978" r="24576" b="7410"/>
          <a:stretch/>
        </p:blipFill>
        <p:spPr bwMode="auto">
          <a:xfrm rot="14486602">
            <a:off x="1740456" y="2991502"/>
            <a:ext cx="174335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85" b="96535" l="3460" r="968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8592">
            <a:off x="1033876" y="1305398"/>
            <a:ext cx="2983000" cy="2085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66" b="100000" l="1293" r="982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689" y="183704"/>
            <a:ext cx="2367984" cy="282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3" b="98513" l="3774" r="957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4840">
            <a:off x="2835737" y="158202"/>
            <a:ext cx="2019300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1" b="96410" l="1471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790" y="1978527"/>
            <a:ext cx="2880320" cy="2064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59" b="97967" l="4412" r="966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234" y="3263192"/>
            <a:ext cx="2810745" cy="2542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84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2148">
            <a:off x="3211244" y="3874331"/>
            <a:ext cx="1848821" cy="268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327" y="2263961"/>
            <a:ext cx="2097890" cy="1998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17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47" b="97472" l="762" r="97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72816"/>
            <a:ext cx="5000625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979712" y="2564904"/>
            <a:ext cx="4680520" cy="1944216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7. Эксперимен-тирование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31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85" b="96535" l="3460" r="968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8592">
            <a:off x="1033876" y="1305398"/>
            <a:ext cx="2983000" cy="2085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66" b="100000" l="1293" r="982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689" y="183704"/>
            <a:ext cx="2367984" cy="282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3" b="98513" l="3774" r="957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4840">
            <a:off x="2835737" y="158202"/>
            <a:ext cx="2019300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51" b="96410" l="1471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790" y="1978527"/>
            <a:ext cx="2880320" cy="2064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59" b="97967" l="4412" r="966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234" y="3263192"/>
            <a:ext cx="2810745" cy="2542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84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2148">
            <a:off x="3211244" y="3874331"/>
            <a:ext cx="1848821" cy="268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30" b="99070" l="2536" r="985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925" y="3169175"/>
            <a:ext cx="2829374" cy="2204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327" y="2263961"/>
            <a:ext cx="2097890" cy="1998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98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" r="2088"/>
          <a:stretch/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" y="-46857"/>
            <a:ext cx="9186557" cy="6882671"/>
          </a:xfrm>
          <a:prstGeom prst="rect">
            <a:avLst/>
          </a:prstGeom>
        </p:spPr>
      </p:pic>
      <p:pic>
        <p:nvPicPr>
          <p:cNvPr id="5" name="Picture 2" descr="http://www.playcast.ru/uploads/2017/04/17/2234117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32656"/>
            <a:ext cx="4322043" cy="586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34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toshop-kopona.com/uploads/posts/2017-10/1507974588_gla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54" y="-4564"/>
            <a:ext cx="91519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954" y="5715000"/>
            <a:ext cx="9151954" cy="1143000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solidFill>
                  <a:srgbClr val="FFFF00"/>
                </a:solidFill>
              </a:rPr>
              <a:t>Спасибо за внимание!</a:t>
            </a:r>
            <a:endParaRPr lang="ru-RU" sz="6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93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clipartbest.com/cliparts/nTB/B9n/nTBB9n6n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0" b="95427" l="9919" r="90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29" t="7978" r="24576" b="7410"/>
          <a:stretch/>
        </p:blipFill>
        <p:spPr bwMode="auto">
          <a:xfrm rot="20509014">
            <a:off x="2938276" y="154264"/>
            <a:ext cx="174335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lipartbest.com/cliparts/nTB/B9n/nTBB9n6n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0" b="95427" l="9919" r="90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29" t="7978" r="24576" b="7410"/>
          <a:stretch/>
        </p:blipFill>
        <p:spPr bwMode="auto">
          <a:xfrm rot="7707120">
            <a:off x="5157228" y="3245679"/>
            <a:ext cx="174335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lipartbest.com/cliparts/nTB/B9n/nTBB9n6n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0" b="95427" l="9919" r="90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29" t="7978" r="24576" b="7410"/>
          <a:stretch/>
        </p:blipFill>
        <p:spPr bwMode="auto">
          <a:xfrm rot="17370996">
            <a:off x="1653702" y="1396847"/>
            <a:ext cx="174335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clipartbest.com/cliparts/nTB/B9n/nTBB9n6n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0" b="95427" l="9919" r="90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29" t="7978" r="24576" b="7410"/>
          <a:stretch/>
        </p:blipFill>
        <p:spPr bwMode="auto">
          <a:xfrm rot="2004975">
            <a:off x="4685540" y="254827"/>
            <a:ext cx="174335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clipartbest.com/cliparts/nTB/B9n/nTBB9n6n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0" b="95427" l="9919" r="90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29" t="7978" r="24576" b="7410"/>
          <a:stretch/>
        </p:blipFill>
        <p:spPr bwMode="auto">
          <a:xfrm flipV="1">
            <a:off x="3489701" y="3934593"/>
            <a:ext cx="174335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clipartbest.com/cliparts/nTB/B9n/nTBB9n6n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0" b="95427" l="9919" r="90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29" t="7978" r="24576" b="7410"/>
          <a:stretch/>
        </p:blipFill>
        <p:spPr bwMode="auto">
          <a:xfrm rot="14486602">
            <a:off x="1781714" y="3085973"/>
            <a:ext cx="174335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clipartbest.com/cliparts/nTB/B9n/nTBB9n6n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0" b="95427" l="9919" r="90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29" t="7978" r="24576" b="7410"/>
          <a:stretch/>
        </p:blipFill>
        <p:spPr bwMode="auto">
          <a:xfrm rot="5209689">
            <a:off x="5660962" y="1750855"/>
            <a:ext cx="174335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979" y="2235564"/>
            <a:ext cx="2172188" cy="206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709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85" b="96535" l="3460" r="968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0810">
            <a:off x="1901312" y="1468817"/>
            <a:ext cx="4648557" cy="3249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979712" y="2564904"/>
            <a:ext cx="4176464" cy="129614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1. Загадки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89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s://www.pitomec.ru/upload/admin/images/kinds/nasekomye/Ant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513" b="88473" l="2364" r="98182">
                        <a14:backgroundMark x1="69636" y1="76081" x2="78000" y2="75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6" t="20838" r="2455" b="9043"/>
          <a:stretch/>
        </p:blipFill>
        <p:spPr bwMode="auto">
          <a:xfrm flipH="1">
            <a:off x="251520" y="332656"/>
            <a:ext cx="3759257" cy="179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03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s://www.pitomec.ru/upload/admin/images/kinds/nasekomye/Ant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513" b="88473" l="2364" r="98182">
                        <a14:backgroundMark x1="69636" y1="76081" x2="78000" y2="75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6" t="20838" r="2455" b="9043"/>
          <a:stretch/>
        </p:blipFill>
        <p:spPr bwMode="auto">
          <a:xfrm flipH="1">
            <a:off x="251520" y="332656"/>
            <a:ext cx="3759257" cy="179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atgbcentral.com/data/out/136/5156016-dragonfly-imag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93" b="97356" l="9308" r="93692">
                        <a14:foregroundMark x1="79231" y1="20920" x2="87308" y2="8391"/>
                        <a14:foregroundMark x1="71923" y1="16667" x2="72538" y2="6322"/>
                        <a14:foregroundMark x1="72538" y1="6322" x2="48846" y2="30000"/>
                        <a14:backgroundMark x1="51077" y1="63333" x2="45231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-65669"/>
            <a:ext cx="3663877" cy="245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32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s://www.pitomec.ru/upload/admin/images/kinds/nasekomye/Ant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513" b="88473" l="2364" r="98182">
                        <a14:backgroundMark x1="69636" y1="76081" x2="78000" y2="75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6" t="20838" r="2455" b="9043"/>
          <a:stretch/>
        </p:blipFill>
        <p:spPr bwMode="auto">
          <a:xfrm flipH="1">
            <a:off x="251520" y="332656"/>
            <a:ext cx="3759257" cy="179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atgbcentral.com/data/out/136/5156016-dragonfly-imag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93" b="97356" l="9308" r="93692">
                        <a14:foregroundMark x1="79231" y1="20920" x2="87308" y2="8391"/>
                        <a14:foregroundMark x1="71923" y1="16667" x2="72538" y2="6322"/>
                        <a14:foregroundMark x1="72538" y1="6322" x2="48846" y2="30000"/>
                        <a14:backgroundMark x1="51077" y1="63333" x2="45231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-65669"/>
            <a:ext cx="3663877" cy="245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s://static6.depositphotos.com/1000459/584/i/950/depositphotos_5840341-stock-photo-bee-on-whit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470" b="83274" l="13490" r="878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48" t="11440" r="10681" b="17596"/>
          <a:stretch/>
        </p:blipFill>
        <p:spPr bwMode="auto">
          <a:xfrm>
            <a:off x="5796135" y="927292"/>
            <a:ext cx="3159799" cy="239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49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s://www.pitomec.ru/upload/admin/images/kinds/nasekomye/Ant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513" b="88473" l="2364" r="98182">
                        <a14:backgroundMark x1="69636" y1="76081" x2="78000" y2="75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6" t="20838" r="2455" b="9043"/>
          <a:stretch/>
        </p:blipFill>
        <p:spPr bwMode="auto">
          <a:xfrm flipH="1">
            <a:off x="251520" y="332656"/>
            <a:ext cx="3759257" cy="179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atgbcentral.com/data/out/136/5156016-dragonfly-imag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93" b="97356" l="9308" r="93692">
                        <a14:foregroundMark x1="79231" y1="20920" x2="87308" y2="8391"/>
                        <a14:foregroundMark x1="71923" y1="16667" x2="72538" y2="6322"/>
                        <a14:foregroundMark x1="72538" y1="6322" x2="48846" y2="30000"/>
                        <a14:backgroundMark x1="51077" y1="63333" x2="45231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-65669"/>
            <a:ext cx="3663877" cy="245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s://static6.depositphotos.com/1000459/584/i/950/depositphotos_5840341-stock-photo-bee-on-whit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470" b="83274" l="13490" r="878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48" t="11440" r="10681" b="17596"/>
          <a:stretch/>
        </p:blipFill>
        <p:spPr bwMode="auto">
          <a:xfrm>
            <a:off x="5796135" y="927292"/>
            <a:ext cx="3159799" cy="239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https://avatars.yandex.net/get-music-content/99892/bb8a11de.a.3931124-1/m1000x1000?webp=fals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300" r="9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1261" y="3573016"/>
            <a:ext cx="2700808" cy="2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28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s://www.pitomec.ru/upload/admin/images/kinds/nasekomye/Ant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513" b="88473" l="2364" r="98182">
                        <a14:backgroundMark x1="69636" y1="76081" x2="78000" y2="75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6" t="20838" r="2455" b="9043"/>
          <a:stretch/>
        </p:blipFill>
        <p:spPr bwMode="auto">
          <a:xfrm flipH="1">
            <a:off x="251520" y="332656"/>
            <a:ext cx="3759257" cy="179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atgbcentral.com/data/out/136/5156016-dragonfly-imag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93" b="97356" l="9308" r="93692">
                        <a14:foregroundMark x1="79231" y1="20920" x2="87308" y2="8391"/>
                        <a14:foregroundMark x1="71923" y1="16667" x2="72538" y2="6322"/>
                        <a14:foregroundMark x1="72538" y1="6322" x2="48846" y2="30000"/>
                        <a14:backgroundMark x1="51077" y1="63333" x2="45231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-65669"/>
            <a:ext cx="3663877" cy="245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s://static6.depositphotos.com/1000459/584/i/950/depositphotos_5840341-stock-photo-bee-on-whit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470" b="83274" l="13490" r="878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48" t="11440" r="10681" b="17596"/>
          <a:stretch/>
        </p:blipFill>
        <p:spPr bwMode="auto">
          <a:xfrm>
            <a:off x="5796135" y="927292"/>
            <a:ext cx="3159799" cy="239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https://avatars.yandex.net/get-music-content/99892/bb8a11de.a.3931124-1/m1000x1000?webp=fals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300" r="9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1261" y="3573016"/>
            <a:ext cx="2700808" cy="2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http://intrastatepest.com/wp-content/uploads/2012/11/mosquitoes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296" b="94630" l="784" r="49804">
                        <a14:foregroundMark x1="26275" y1="67778" x2="30065" y2="78704"/>
                        <a14:foregroundMark x1="20392" y1="67963" x2="11111" y2="83333"/>
                        <a14:foregroundMark x1="12418" y1="65370" x2="7843" y2="66296"/>
                        <a14:foregroundMark x1="7451" y1="66296" x2="1961" y2="65000"/>
                        <a14:foregroundMark x1="22484" y1="52963" x2="25359" y2="56481"/>
                        <a14:foregroundMark x1="34379" y1="56667" x2="38954" y2="47593"/>
                        <a14:foregroundMark x1="34248" y1="59815" x2="44837" y2="56667"/>
                        <a14:foregroundMark x1="30065" y1="63519" x2="35294" y2="62778"/>
                        <a14:foregroundMark x1="35294" y1="62778" x2="38824" y2="67778"/>
                        <a14:foregroundMark x1="38824" y1="67778" x2="47582" y2="66481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906" r="50000" b="5491"/>
          <a:stretch/>
        </p:blipFill>
        <p:spPr bwMode="auto">
          <a:xfrm>
            <a:off x="2483768" y="2596073"/>
            <a:ext cx="3643312" cy="249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61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</TotalTime>
  <Words>45</Words>
  <Application>Microsoft Office PowerPoint</Application>
  <PresentationFormat>Экран (4:3)</PresentationFormat>
  <Paragraphs>11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Arial</vt:lpstr>
      <vt:lpstr>Calibri</vt:lpstr>
      <vt:lpstr>Times New Roman</vt:lpstr>
      <vt:lpstr>Тема Office</vt:lpstr>
      <vt:lpstr>Экскурсия по лесной полянке «Насекомые» Старшая группа</vt:lpstr>
      <vt:lpstr>Презентация PowerPoint</vt:lpstr>
      <vt:lpstr>Презентация PowerPoint</vt:lpstr>
      <vt:lpstr>1. Загадки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2. Игра «4 лишний»</vt:lpstr>
      <vt:lpstr>Презентация PowerPoint</vt:lpstr>
      <vt:lpstr>Презентация PowerPoint</vt:lpstr>
      <vt:lpstr>Презентация PowerPoint</vt:lpstr>
      <vt:lpstr>Презентация PowerPoint</vt:lpstr>
      <vt:lpstr>3. Физминутка</vt:lpstr>
      <vt:lpstr>Презентация PowerPoint</vt:lpstr>
      <vt:lpstr>4. Игра «Найди насекомое»</vt:lpstr>
      <vt:lpstr>Презентация PowerPoint</vt:lpstr>
      <vt:lpstr>5. Игра «Собери целое»</vt:lpstr>
      <vt:lpstr>Презентация PowerPoint</vt:lpstr>
      <vt:lpstr>6. «Закончи предложение»</vt:lpstr>
      <vt:lpstr>Презентация PowerPoint</vt:lpstr>
      <vt:lpstr>7. Эксперимен-тирование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Экскурсия по лесной полянке «Насекомые»</dc:title>
  <dc:creator>Пользователь</dc:creator>
  <cp:lastModifiedBy>Пользователь Windows</cp:lastModifiedBy>
  <cp:revision>17</cp:revision>
  <dcterms:created xsi:type="dcterms:W3CDTF">2018-06-02T13:44:38Z</dcterms:created>
  <dcterms:modified xsi:type="dcterms:W3CDTF">2018-06-03T14:01:39Z</dcterms:modified>
</cp:coreProperties>
</file>