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3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7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037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9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83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35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92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0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1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1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6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2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6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4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2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6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BE060-377C-4D7D-9BEF-EBC1E6D8AFD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459BFF-1ECF-4763-AA84-014F78C02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771" y="85403"/>
            <a:ext cx="7766936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Ресурсный класс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1" y="1698572"/>
            <a:ext cx="7766936" cy="48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 каждого ребенка есть сопровождающий педагог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2167136"/>
            <a:ext cx="9702637" cy="4366186"/>
          </a:xfrm>
        </p:spPr>
      </p:pic>
    </p:spTree>
    <p:extLst>
      <p:ext uri="{BB962C8B-B14F-4D97-AF65-F5344CB8AC3E}">
        <p14:creationId xmlns:p14="http://schemas.microsoft.com/office/powerpoint/2010/main" val="200904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577" y="15902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Наш веселый , дружный  «Спортивный переполох» где ребята получили грамоту за прекрасный результат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6" y="2306364"/>
            <a:ext cx="3575142" cy="26813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801" y="2637734"/>
            <a:ext cx="3575142" cy="2681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35" y="3882888"/>
            <a:ext cx="3551582" cy="26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9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12" y="238539"/>
            <a:ext cx="8612440" cy="30870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ребят есть сенсорная комната ,где они могут отдохнуть и восстановиться после уроков. Дети из ресурсного класса общаются с норма типичными детьми из нашей школы. Они приходят в ресурсный класс для общения и просто поиграть 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8" y="3325606"/>
            <a:ext cx="3748892" cy="33269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3" y="3325607"/>
            <a:ext cx="4505739" cy="33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Наши творческие достижения на уроках «Ручного труда»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9" y="1930400"/>
            <a:ext cx="3639285" cy="2729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64" y="874643"/>
            <a:ext cx="2912165" cy="3882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20" y="2319130"/>
            <a:ext cx="4929809" cy="36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6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Мы изучаем природу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8" y="2067824"/>
            <a:ext cx="4823146" cy="3617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85" y="2610678"/>
            <a:ext cx="5230192" cy="39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внимания !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Будем рады видеть вас у нас в качестве волонтеров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096" y="2160588"/>
            <a:ext cx="7166906" cy="43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9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04800" y="132522"/>
            <a:ext cx="8969202" cy="79513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Приставко</a:t>
            </a:r>
            <a:r>
              <a:rPr lang="ru-RU" dirty="0" smtClean="0">
                <a:solidFill>
                  <a:schemeClr val="tx1"/>
                </a:solidFill>
              </a:rPr>
              <a:t> Слава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79" y="1497498"/>
            <a:ext cx="6211763" cy="4982816"/>
          </a:xfrm>
        </p:spPr>
      </p:pic>
    </p:spTree>
    <p:extLst>
      <p:ext uri="{BB962C8B-B14F-4D97-AF65-F5344CB8AC3E}">
        <p14:creationId xmlns:p14="http://schemas.microsoft.com/office/powerpoint/2010/main" val="591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91" y="198783"/>
            <a:ext cx="8482865" cy="63726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Славы это вторая школа где он учиться ,в первой школе ему было не комфортно, там его дразнили одноклассники из- за того что он плохо говорит ,не умеет читать и писать ,что уже умеют делать дети в его возрасте. В нашем классе ребенок чувствует себя комфортно. Особенно это стало заметно в этом году он стал спокойным и рассудительным.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4656" y="4770783"/>
            <a:ext cx="3086283" cy="1800666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Терещенко Иван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8" y="1311966"/>
            <a:ext cx="7382617" cy="4863548"/>
          </a:xfrm>
        </p:spPr>
      </p:pic>
    </p:spTree>
    <p:extLst>
      <p:ext uri="{BB962C8B-B14F-4D97-AF65-F5344CB8AC3E}">
        <p14:creationId xmlns:p14="http://schemas.microsoft.com/office/powerpoint/2010/main" val="28278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15927" y="424069"/>
            <a:ext cx="5146333" cy="331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627" y="1192695"/>
            <a:ext cx="7407966" cy="53008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Иван замечательный</a:t>
            </a:r>
            <a:r>
              <a:rPr lang="en-US" sz="2400" dirty="0" smtClean="0"/>
              <a:t> </a:t>
            </a:r>
            <a:r>
              <a:rPr lang="ru-RU" sz="2400" dirty="0" smtClean="0"/>
              <a:t>солнечный ребенок  с доброй душой , он очень любит животных и заботится о них , у него уже проживает две кошки и собака взятые из приюта для животных, а еще он сейчас копит деньги на мед для больной  медведицы из приюта.  Любит заниматься огородом, в этом году он выращивал овощи и принес угостить ребят из ресурсного класса. Иван очень любит лошадей и занимается  адаптированным конным спортом. Он ездил на соревнования в Москву и занял там второе место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7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Домрачев</a:t>
            </a:r>
            <a:r>
              <a:rPr lang="ru-RU" dirty="0" smtClean="0">
                <a:solidFill>
                  <a:schemeClr val="tx1"/>
                </a:solidFill>
              </a:rPr>
              <a:t> Алексей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3" y="2076174"/>
            <a:ext cx="6609433" cy="4545012"/>
          </a:xfrm>
        </p:spPr>
      </p:pic>
    </p:spTree>
    <p:extLst>
      <p:ext uri="{BB962C8B-B14F-4D97-AF65-F5344CB8AC3E}">
        <p14:creationId xmlns:p14="http://schemas.microsoft.com/office/powerpoint/2010/main" val="23859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Алексей очень любознательный ребенок . Обожает играть , придумывает свои правила , хочет быть всегда первым. Любит активный вид спорта. Леша очень общительный , быстро находит себе друзей. Не стесняясь подходит к взрослым заводит диалог на разные темы. Алексей увлекается робототехникой.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41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Сухоруков Илья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8" y="1930400"/>
            <a:ext cx="6232620" cy="3975168"/>
          </a:xfrm>
        </p:spPr>
      </p:pic>
    </p:spTree>
    <p:extLst>
      <p:ext uri="{BB962C8B-B14F-4D97-AF65-F5344CB8AC3E}">
        <p14:creationId xmlns:p14="http://schemas.microsoft.com/office/powerpoint/2010/main" val="37392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Илья с очень редким генетическим заболеванием синдром </a:t>
            </a:r>
            <a:r>
              <a:rPr lang="ru-RU" sz="2400" dirty="0" err="1" smtClean="0"/>
              <a:t>Ангельмана</a:t>
            </a:r>
            <a:r>
              <a:rPr lang="ru-RU" sz="2400" dirty="0" smtClean="0"/>
              <a:t>. Из –за этого   Илья к сожалению не может говорить . Илья так же занимается конным спортом имеет множество медалей и наград, а так же он занимается плаванием, а еще он занимается новым видом спорта «</a:t>
            </a:r>
            <a:r>
              <a:rPr lang="ru-RU" sz="2400" dirty="0" err="1" smtClean="0"/>
              <a:t>Бочча</a:t>
            </a:r>
            <a:r>
              <a:rPr lang="ru-RU" sz="2400" dirty="0" smtClean="0"/>
              <a:t>». Илья с семьей очень любят путешествовать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3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339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Ресурсный класс 2в</vt:lpstr>
      <vt:lpstr>Приставко Слава</vt:lpstr>
      <vt:lpstr>для Славы это вторая школа где он учиться ,в первой школе ему было не комфортно, там его дразнили одноклассники из- за того что он плохо говорит ,не умеет читать и писать ,что уже умеют делать дети в его возрасте. В нашем классе ребенок чувствует себя комфортно. Особенно это стало заметно в этом году он стал спокойным и рассудительным.</vt:lpstr>
      <vt:lpstr>Терещенко Иван</vt:lpstr>
      <vt:lpstr>Презентация PowerPoint</vt:lpstr>
      <vt:lpstr>Домрачев Алексей</vt:lpstr>
      <vt:lpstr>Презентация PowerPoint</vt:lpstr>
      <vt:lpstr>Сухоруков Илья</vt:lpstr>
      <vt:lpstr>Презентация PowerPoint</vt:lpstr>
      <vt:lpstr>У каждого ребенка есть сопровождающий педагог</vt:lpstr>
      <vt:lpstr>Наш веселый , дружный  «Спортивный переполох» где ребята получили грамоту за прекрасный результат </vt:lpstr>
      <vt:lpstr>Для ребят есть сенсорная комната ,где они могут отдохнуть и восстановиться после уроков. Дети из ресурсного класса общаются с норма типичными детьми из нашей школы. Они приходят в ресурсный класс для общения и просто поиграть .</vt:lpstr>
      <vt:lpstr>Наши творческие достижения на уроках «Ручного труда»</vt:lpstr>
      <vt:lpstr>Мы изучаем природу </vt:lpstr>
      <vt:lpstr>Спасибо за внимания ! Будем рады видеть вас у нас в качестве волонтеров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Ресурсный класс 2в</dc:title>
  <dc:creator>Admin</dc:creator>
  <cp:lastModifiedBy>Admin</cp:lastModifiedBy>
  <cp:revision>14</cp:revision>
  <dcterms:created xsi:type="dcterms:W3CDTF">2023-09-21T04:32:37Z</dcterms:created>
  <dcterms:modified xsi:type="dcterms:W3CDTF">2023-09-21T08:00:44Z</dcterms:modified>
</cp:coreProperties>
</file>